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 id="2147483901" r:id="rId2"/>
    <p:sldMasterId id="2147483913" r:id="rId3"/>
    <p:sldMasterId id="2147483943" r:id="rId4"/>
    <p:sldMasterId id="2147483968" r:id="rId5"/>
    <p:sldMasterId id="2147483980" r:id="rId6"/>
    <p:sldMasterId id="2147483992" r:id="rId7"/>
    <p:sldMasterId id="2147484010" r:id="rId8"/>
    <p:sldMasterId id="2147484022" r:id="rId9"/>
    <p:sldMasterId id="2147484028" r:id="rId10"/>
    <p:sldMasterId id="2147484040" r:id="rId11"/>
    <p:sldMasterId id="2147484052" r:id="rId12"/>
    <p:sldMasterId id="2147484064" r:id="rId13"/>
    <p:sldMasterId id="2147484077" r:id="rId14"/>
    <p:sldMasterId id="2147484089" r:id="rId15"/>
    <p:sldMasterId id="2147484101" r:id="rId16"/>
    <p:sldMasterId id="2147484113" r:id="rId17"/>
  </p:sldMasterIdLst>
  <p:notesMasterIdLst>
    <p:notesMasterId r:id="rId74"/>
  </p:notesMasterIdLst>
  <p:sldIdLst>
    <p:sldId id="466" r:id="rId18"/>
    <p:sldId id="263" r:id="rId19"/>
    <p:sldId id="430" r:id="rId20"/>
    <p:sldId id="472" r:id="rId21"/>
    <p:sldId id="441" r:id="rId22"/>
    <p:sldId id="446" r:id="rId23"/>
    <p:sldId id="442" r:id="rId24"/>
    <p:sldId id="338" r:id="rId25"/>
    <p:sldId id="468" r:id="rId26"/>
    <p:sldId id="262" r:id="rId27"/>
    <p:sldId id="431" r:id="rId28"/>
    <p:sldId id="464" r:id="rId29"/>
    <p:sldId id="469" r:id="rId30"/>
    <p:sldId id="332" r:id="rId31"/>
    <p:sldId id="373" r:id="rId32"/>
    <p:sldId id="327" r:id="rId33"/>
    <p:sldId id="268" r:id="rId34"/>
    <p:sldId id="474" r:id="rId35"/>
    <p:sldId id="257" r:id="rId36"/>
    <p:sldId id="345" r:id="rId37"/>
    <p:sldId id="346" r:id="rId38"/>
    <p:sldId id="269" r:id="rId39"/>
    <p:sldId id="270" r:id="rId40"/>
    <p:sldId id="271" r:id="rId41"/>
    <p:sldId id="272" r:id="rId42"/>
    <p:sldId id="349" r:id="rId43"/>
    <p:sldId id="350" r:id="rId44"/>
    <p:sldId id="351" r:id="rId45"/>
    <p:sldId id="325" r:id="rId46"/>
    <p:sldId id="326" r:id="rId47"/>
    <p:sldId id="328" r:id="rId48"/>
    <p:sldId id="360" r:id="rId49"/>
    <p:sldId id="475" r:id="rId50"/>
    <p:sldId id="330" r:id="rId51"/>
    <p:sldId id="333" r:id="rId52"/>
    <p:sldId id="277" r:id="rId53"/>
    <p:sldId id="361" r:id="rId54"/>
    <p:sldId id="473" r:id="rId55"/>
    <p:sldId id="312" r:id="rId56"/>
    <p:sldId id="341" r:id="rId57"/>
    <p:sldId id="342" r:id="rId58"/>
    <p:sldId id="362" r:id="rId59"/>
    <p:sldId id="363" r:id="rId60"/>
    <p:sldId id="375" r:id="rId61"/>
    <p:sldId id="376" r:id="rId62"/>
    <p:sldId id="377" r:id="rId63"/>
    <p:sldId id="379" r:id="rId64"/>
    <p:sldId id="259" r:id="rId65"/>
    <p:sldId id="260" r:id="rId66"/>
    <p:sldId id="440" r:id="rId67"/>
    <p:sldId id="467" r:id="rId68"/>
    <p:sldId id="470" r:id="rId69"/>
    <p:sldId id="265" r:id="rId70"/>
    <p:sldId id="471" r:id="rId71"/>
    <p:sldId id="429" r:id="rId72"/>
    <p:sldId id="266"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E45601-D71F-4891-A534-5E9CFB6A1560}">
          <p14:sldIdLst>
            <p14:sldId id="466"/>
            <p14:sldId id="263"/>
            <p14:sldId id="430"/>
            <p14:sldId id="472"/>
            <p14:sldId id="441"/>
            <p14:sldId id="446"/>
            <p14:sldId id="442"/>
            <p14:sldId id="338"/>
            <p14:sldId id="468"/>
            <p14:sldId id="262"/>
            <p14:sldId id="431"/>
            <p14:sldId id="464"/>
            <p14:sldId id="469"/>
            <p14:sldId id="332"/>
            <p14:sldId id="373"/>
            <p14:sldId id="327"/>
            <p14:sldId id="268"/>
            <p14:sldId id="474"/>
            <p14:sldId id="257"/>
            <p14:sldId id="345"/>
            <p14:sldId id="346"/>
            <p14:sldId id="269"/>
            <p14:sldId id="270"/>
            <p14:sldId id="271"/>
            <p14:sldId id="272"/>
            <p14:sldId id="349"/>
            <p14:sldId id="350"/>
            <p14:sldId id="351"/>
            <p14:sldId id="325"/>
            <p14:sldId id="326"/>
            <p14:sldId id="328"/>
            <p14:sldId id="360"/>
            <p14:sldId id="475"/>
            <p14:sldId id="330"/>
            <p14:sldId id="333"/>
            <p14:sldId id="277"/>
            <p14:sldId id="361"/>
            <p14:sldId id="473"/>
            <p14:sldId id="312"/>
            <p14:sldId id="341"/>
            <p14:sldId id="342"/>
            <p14:sldId id="362"/>
            <p14:sldId id="363"/>
            <p14:sldId id="375"/>
            <p14:sldId id="376"/>
            <p14:sldId id="377"/>
            <p14:sldId id="379"/>
            <p14:sldId id="259"/>
            <p14:sldId id="260"/>
          </p14:sldIdLst>
        </p14:section>
        <p14:section name="Untitled Section" id="{88D5E11C-1B64-425C-A29C-A4A41BFA77DF}">
          <p14:sldIdLst>
            <p14:sldId id="440"/>
            <p14:sldId id="467"/>
            <p14:sldId id="470"/>
            <p14:sldId id="265"/>
            <p14:sldId id="471"/>
            <p14:sldId id="429"/>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83121" autoAdjust="0"/>
  </p:normalViewPr>
  <p:slideViewPr>
    <p:cSldViewPr snapToGrid="0">
      <p:cViewPr varScale="1">
        <p:scale>
          <a:sx n="93" d="100"/>
          <a:sy n="93" d="100"/>
        </p:scale>
        <p:origin x="1236" y="7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29" Type="http://schemas.openxmlformats.org/officeDocument/2006/relationships/slide" Target="slides/slide12.xml"/></Relationships>
</file>

<file path=ppt/diagrams/_rels/data1.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F4F07C-84F4-44CD-972C-F0CE7E15706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EA1F151-42A8-4C38-9D20-C8C66F29CD6B}">
      <dgm:prSet custT="1"/>
      <dgm:spPr/>
      <dgm:t>
        <a:bodyPr/>
        <a:lstStyle/>
        <a:p>
          <a:pPr algn="ctr">
            <a:lnSpc>
              <a:spcPct val="100000"/>
            </a:lnSpc>
          </a:pPr>
          <a:r>
            <a:rPr lang="en-US" sz="2200" dirty="0">
              <a:latin typeface="Times New Roman" panose="02020603050405020304" pitchFamily="18" charset="0"/>
              <a:ea typeface="Tahoma" panose="020B0604030504040204" pitchFamily="34" charset="0"/>
              <a:cs typeface="Times New Roman" panose="02020603050405020304" pitchFamily="18" charset="0"/>
            </a:rPr>
            <a:t>Navigate - Navigating the Landscape</a:t>
          </a:r>
        </a:p>
      </dgm:t>
    </dgm:pt>
    <dgm:pt modelId="{5311064B-20AF-4FC2-A2A9-C2746A6DA87E}" type="parTrans" cxnId="{569A2862-74C5-4DD9-9878-25D5DBA45318}">
      <dgm:prSet/>
      <dgm:spPr/>
      <dgm:t>
        <a:bodyPr/>
        <a:lstStyle/>
        <a:p>
          <a:endParaRPr lang="en-US"/>
        </a:p>
      </dgm:t>
    </dgm:pt>
    <dgm:pt modelId="{46BDCAF6-58A8-4DFB-869F-2701BA382424}" type="sibTrans" cxnId="{569A2862-74C5-4DD9-9878-25D5DBA45318}">
      <dgm:prSet/>
      <dgm:spPr/>
      <dgm:t>
        <a:bodyPr/>
        <a:lstStyle/>
        <a:p>
          <a:pPr>
            <a:lnSpc>
              <a:spcPct val="100000"/>
            </a:lnSpc>
          </a:pPr>
          <a:endParaRPr lang="en-US"/>
        </a:p>
      </dgm:t>
    </dgm:pt>
    <dgm:pt modelId="{581954E8-9D32-4B5F-9B86-0067564D1A50}">
      <dgm:prSet custT="1"/>
      <dgm:spPr/>
      <dgm:t>
        <a:bodyPr/>
        <a:lstStyle/>
        <a:p>
          <a:pPr algn="ctr">
            <a:lnSpc>
              <a:spcPct val="100000"/>
            </a:lnSpc>
          </a:pPr>
          <a:r>
            <a:rPr lang="en-US" sz="2200" dirty="0">
              <a:latin typeface="Times New Roman" panose="02020603050405020304" pitchFamily="18" charset="0"/>
              <a:cs typeface="Times New Roman" panose="02020603050405020304" pitchFamily="18" charset="0"/>
            </a:rPr>
            <a:t>Build - Working on Building Blocks and Utilizing the Resources</a:t>
          </a:r>
        </a:p>
      </dgm:t>
    </dgm:pt>
    <dgm:pt modelId="{918F84B5-990C-4EAF-BBC7-F185A5584F9E}" type="parTrans" cxnId="{42DCAA0D-F3B4-4F71-88A3-755D90E46EAC}">
      <dgm:prSet/>
      <dgm:spPr/>
      <dgm:t>
        <a:bodyPr/>
        <a:lstStyle/>
        <a:p>
          <a:endParaRPr lang="en-US"/>
        </a:p>
      </dgm:t>
    </dgm:pt>
    <dgm:pt modelId="{C3D4159D-981A-4C2E-925C-75DF81588FBF}" type="sibTrans" cxnId="{42DCAA0D-F3B4-4F71-88A3-755D90E46EAC}">
      <dgm:prSet/>
      <dgm:spPr/>
      <dgm:t>
        <a:bodyPr/>
        <a:lstStyle/>
        <a:p>
          <a:pPr>
            <a:lnSpc>
              <a:spcPct val="100000"/>
            </a:lnSpc>
          </a:pPr>
          <a:endParaRPr lang="en-US"/>
        </a:p>
      </dgm:t>
    </dgm:pt>
    <dgm:pt modelId="{CC79C9A2-5887-4A40-A75B-48E2256E7C59}">
      <dgm:prSet custT="1"/>
      <dgm:spPr/>
      <dgm:t>
        <a:bodyPr/>
        <a:lstStyle/>
        <a:p>
          <a:pPr algn="ctr">
            <a:lnSpc>
              <a:spcPct val="100000"/>
            </a:lnSpc>
          </a:pPr>
          <a:r>
            <a:rPr lang="en-US" sz="2200" dirty="0">
              <a:latin typeface="Times New Roman" panose="02020603050405020304" pitchFamily="18" charset="0"/>
              <a:cs typeface="Times New Roman" panose="02020603050405020304" pitchFamily="18" charset="0"/>
            </a:rPr>
            <a:t>Launch – Networking and Building Portfolio</a:t>
          </a:r>
        </a:p>
      </dgm:t>
    </dgm:pt>
    <dgm:pt modelId="{9A3E4606-9323-4975-9FE3-144928C387E2}" type="parTrans" cxnId="{991255DE-9099-420A-8D2B-F5FB8EED8FAC}">
      <dgm:prSet/>
      <dgm:spPr/>
      <dgm:t>
        <a:bodyPr/>
        <a:lstStyle/>
        <a:p>
          <a:endParaRPr lang="en-US"/>
        </a:p>
      </dgm:t>
    </dgm:pt>
    <dgm:pt modelId="{DD753EE8-FB26-49C7-A323-380EE065EA3A}" type="sibTrans" cxnId="{991255DE-9099-420A-8D2B-F5FB8EED8FAC}">
      <dgm:prSet/>
      <dgm:spPr/>
      <dgm:t>
        <a:bodyPr/>
        <a:lstStyle/>
        <a:p>
          <a:pPr>
            <a:lnSpc>
              <a:spcPct val="100000"/>
            </a:lnSpc>
          </a:pPr>
          <a:endParaRPr lang="en-US"/>
        </a:p>
      </dgm:t>
    </dgm:pt>
    <dgm:pt modelId="{44675EDC-7B5E-4AE1-83A1-2D892A74466B}">
      <dgm:prSet custT="1"/>
      <dgm:spPr/>
      <dgm:t>
        <a:bodyPr/>
        <a:lstStyle/>
        <a:p>
          <a:pPr algn="ctr">
            <a:lnSpc>
              <a:spcPct val="100000"/>
            </a:lnSpc>
          </a:pPr>
          <a:r>
            <a:rPr lang="en-US" sz="2200" dirty="0">
              <a:latin typeface="Times New Roman" panose="02020603050405020304" pitchFamily="18" charset="0"/>
              <a:cs typeface="Times New Roman" panose="02020603050405020304" pitchFamily="18" charset="0"/>
            </a:rPr>
            <a:t>Maintain – Making career Future-Proof</a:t>
          </a:r>
        </a:p>
      </dgm:t>
    </dgm:pt>
    <dgm:pt modelId="{20EF35E3-8865-4E11-836F-4E02C02DBFD2}" type="parTrans" cxnId="{22FD5DCE-62C3-48DC-8F7C-A02F16D4ED89}">
      <dgm:prSet/>
      <dgm:spPr/>
      <dgm:t>
        <a:bodyPr/>
        <a:lstStyle/>
        <a:p>
          <a:endParaRPr lang="en-US"/>
        </a:p>
      </dgm:t>
    </dgm:pt>
    <dgm:pt modelId="{A6D98716-6D0D-49CF-B8D8-82A2E0745DED}" type="sibTrans" cxnId="{22FD5DCE-62C3-48DC-8F7C-A02F16D4ED89}">
      <dgm:prSet/>
      <dgm:spPr/>
      <dgm:t>
        <a:bodyPr/>
        <a:lstStyle/>
        <a:p>
          <a:endParaRPr lang="en-US"/>
        </a:p>
      </dgm:t>
    </dgm:pt>
    <dgm:pt modelId="{D7847942-CC0C-4CD7-A397-350542B009EA}" type="pres">
      <dgm:prSet presAssocID="{5FF4F07C-84F4-44CD-972C-F0CE7E15706B}" presName="root" presStyleCnt="0">
        <dgm:presLayoutVars>
          <dgm:dir/>
          <dgm:resizeHandles val="exact"/>
        </dgm:presLayoutVars>
      </dgm:prSet>
      <dgm:spPr/>
    </dgm:pt>
    <dgm:pt modelId="{DF52F7D0-8D52-4735-8834-EC5D22A5DFAF}" type="pres">
      <dgm:prSet presAssocID="{5FF4F07C-84F4-44CD-972C-F0CE7E15706B}" presName="container" presStyleCnt="0">
        <dgm:presLayoutVars>
          <dgm:dir/>
          <dgm:resizeHandles val="exact"/>
        </dgm:presLayoutVars>
      </dgm:prSet>
      <dgm:spPr/>
    </dgm:pt>
    <dgm:pt modelId="{D9201D71-CBAD-426C-B44F-0901295C1BF0}" type="pres">
      <dgm:prSet presAssocID="{5EA1F151-42A8-4C38-9D20-C8C66F29CD6B}" presName="compNode" presStyleCnt="0"/>
      <dgm:spPr/>
    </dgm:pt>
    <dgm:pt modelId="{57BC1A05-E745-4F54-BD20-AC9F6F48F996}" type="pres">
      <dgm:prSet presAssocID="{5EA1F151-42A8-4C38-9D20-C8C66F29CD6B}" presName="iconBgRect" presStyleLbl="bgShp" presStyleIdx="0" presStyleCnt="4"/>
      <dgm:spPr/>
    </dgm:pt>
    <dgm:pt modelId="{03260F19-C161-4C76-9F57-F5D699FC5BD0}" type="pres">
      <dgm:prSet presAssocID="{5EA1F151-42A8-4C38-9D20-C8C66F29CD6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p compass"/>
        </a:ext>
      </dgm:extLst>
    </dgm:pt>
    <dgm:pt modelId="{52FFC9C9-8A14-407B-B40E-88FCB23543A3}" type="pres">
      <dgm:prSet presAssocID="{5EA1F151-42A8-4C38-9D20-C8C66F29CD6B}" presName="spaceRect" presStyleCnt="0"/>
      <dgm:spPr/>
    </dgm:pt>
    <dgm:pt modelId="{EAD6EAA8-3558-40C8-9DD6-3547A2049802}" type="pres">
      <dgm:prSet presAssocID="{5EA1F151-42A8-4C38-9D20-C8C66F29CD6B}" presName="textRect" presStyleLbl="revTx" presStyleIdx="0" presStyleCnt="4">
        <dgm:presLayoutVars>
          <dgm:chMax val="1"/>
          <dgm:chPref val="1"/>
        </dgm:presLayoutVars>
      </dgm:prSet>
      <dgm:spPr/>
    </dgm:pt>
    <dgm:pt modelId="{BAB2325B-F5E7-4D8B-B774-8C9854BD5AE2}" type="pres">
      <dgm:prSet presAssocID="{46BDCAF6-58A8-4DFB-869F-2701BA382424}" presName="sibTrans" presStyleLbl="sibTrans2D1" presStyleIdx="0" presStyleCnt="0"/>
      <dgm:spPr/>
    </dgm:pt>
    <dgm:pt modelId="{E9746507-D268-42DC-8160-DB82E73C0F7B}" type="pres">
      <dgm:prSet presAssocID="{581954E8-9D32-4B5F-9B86-0067564D1A50}" presName="compNode" presStyleCnt="0"/>
      <dgm:spPr/>
    </dgm:pt>
    <dgm:pt modelId="{DEA3F1DD-FBD2-4E8E-8F32-97D66474BFDB}" type="pres">
      <dgm:prSet presAssocID="{581954E8-9D32-4B5F-9B86-0067564D1A50}" presName="iconBgRect" presStyleLbl="bgShp" presStyleIdx="1" presStyleCnt="4"/>
      <dgm:spPr/>
    </dgm:pt>
    <dgm:pt modelId="{07D93EDE-F3A6-4A68-BE6D-54D82460A049}" type="pres">
      <dgm:prSet presAssocID="{581954E8-9D32-4B5F-9B86-0067564D1A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ols"/>
        </a:ext>
      </dgm:extLst>
    </dgm:pt>
    <dgm:pt modelId="{E95702A6-39CB-4C3D-A68F-88A2CA27A1CB}" type="pres">
      <dgm:prSet presAssocID="{581954E8-9D32-4B5F-9B86-0067564D1A50}" presName="spaceRect" presStyleCnt="0"/>
      <dgm:spPr/>
    </dgm:pt>
    <dgm:pt modelId="{FB920092-AF6F-4BD3-AADB-497B59A8A998}" type="pres">
      <dgm:prSet presAssocID="{581954E8-9D32-4B5F-9B86-0067564D1A50}" presName="textRect" presStyleLbl="revTx" presStyleIdx="1" presStyleCnt="4">
        <dgm:presLayoutVars>
          <dgm:chMax val="1"/>
          <dgm:chPref val="1"/>
        </dgm:presLayoutVars>
      </dgm:prSet>
      <dgm:spPr/>
    </dgm:pt>
    <dgm:pt modelId="{7D154FDA-0E73-488A-94FE-ED8801CB1F9E}" type="pres">
      <dgm:prSet presAssocID="{C3D4159D-981A-4C2E-925C-75DF81588FBF}" presName="sibTrans" presStyleLbl="sibTrans2D1" presStyleIdx="0" presStyleCnt="0"/>
      <dgm:spPr/>
    </dgm:pt>
    <dgm:pt modelId="{6855728C-1D84-46E1-B653-1390C81BE947}" type="pres">
      <dgm:prSet presAssocID="{CC79C9A2-5887-4A40-A75B-48E2256E7C59}" presName="compNode" presStyleCnt="0"/>
      <dgm:spPr/>
    </dgm:pt>
    <dgm:pt modelId="{CFAA9C66-D224-44A4-8CA0-16D57F68C611}" type="pres">
      <dgm:prSet presAssocID="{CC79C9A2-5887-4A40-A75B-48E2256E7C59}" presName="iconBgRect" presStyleLbl="bgShp" presStyleIdx="2" presStyleCnt="4"/>
      <dgm:spPr/>
    </dgm:pt>
    <dgm:pt modelId="{F4316754-D514-490B-AB16-6360F676D611}" type="pres">
      <dgm:prSet presAssocID="{CC79C9A2-5887-4A40-A75B-48E2256E7C5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t Air Balloon"/>
        </a:ext>
      </dgm:extLst>
    </dgm:pt>
    <dgm:pt modelId="{78AB4A6D-98EB-4B5E-8E17-6258FFFC1DF6}" type="pres">
      <dgm:prSet presAssocID="{CC79C9A2-5887-4A40-A75B-48E2256E7C59}" presName="spaceRect" presStyleCnt="0"/>
      <dgm:spPr/>
    </dgm:pt>
    <dgm:pt modelId="{B5D8AE8B-0853-47CC-83A0-B66EA952F99F}" type="pres">
      <dgm:prSet presAssocID="{CC79C9A2-5887-4A40-A75B-48E2256E7C59}" presName="textRect" presStyleLbl="revTx" presStyleIdx="2" presStyleCnt="4">
        <dgm:presLayoutVars>
          <dgm:chMax val="1"/>
          <dgm:chPref val="1"/>
        </dgm:presLayoutVars>
      </dgm:prSet>
      <dgm:spPr/>
    </dgm:pt>
    <dgm:pt modelId="{8C19BD56-85FD-4260-937F-9CD3D1A236C1}" type="pres">
      <dgm:prSet presAssocID="{DD753EE8-FB26-49C7-A323-380EE065EA3A}" presName="sibTrans" presStyleLbl="sibTrans2D1" presStyleIdx="0" presStyleCnt="0"/>
      <dgm:spPr/>
    </dgm:pt>
    <dgm:pt modelId="{6031DFEB-068D-4BB8-BD02-76FC9950124E}" type="pres">
      <dgm:prSet presAssocID="{44675EDC-7B5E-4AE1-83A1-2D892A74466B}" presName="compNode" presStyleCnt="0"/>
      <dgm:spPr/>
    </dgm:pt>
    <dgm:pt modelId="{08243EDB-BF8E-43C5-BF74-1F02986E6320}" type="pres">
      <dgm:prSet presAssocID="{44675EDC-7B5E-4AE1-83A1-2D892A74466B}" presName="iconBgRect" presStyleLbl="bgShp" presStyleIdx="3" presStyleCnt="4"/>
      <dgm:spPr/>
    </dgm:pt>
    <dgm:pt modelId="{E03D7544-9EEA-49E6-B560-604507CCD2C5}" type="pres">
      <dgm:prSet presAssocID="{44675EDC-7B5E-4AE1-83A1-2D892A7446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ploma Roll"/>
        </a:ext>
      </dgm:extLst>
    </dgm:pt>
    <dgm:pt modelId="{188E99C9-9232-40D1-B071-2132C9BB6D38}" type="pres">
      <dgm:prSet presAssocID="{44675EDC-7B5E-4AE1-83A1-2D892A74466B}" presName="spaceRect" presStyleCnt="0"/>
      <dgm:spPr/>
    </dgm:pt>
    <dgm:pt modelId="{530EE5C3-9D92-488D-9DF5-47591017C634}" type="pres">
      <dgm:prSet presAssocID="{44675EDC-7B5E-4AE1-83A1-2D892A74466B}" presName="textRect" presStyleLbl="revTx" presStyleIdx="3" presStyleCnt="4">
        <dgm:presLayoutVars>
          <dgm:chMax val="1"/>
          <dgm:chPref val="1"/>
        </dgm:presLayoutVars>
      </dgm:prSet>
      <dgm:spPr/>
    </dgm:pt>
  </dgm:ptLst>
  <dgm:cxnLst>
    <dgm:cxn modelId="{42DCAA0D-F3B4-4F71-88A3-755D90E46EAC}" srcId="{5FF4F07C-84F4-44CD-972C-F0CE7E15706B}" destId="{581954E8-9D32-4B5F-9B86-0067564D1A50}" srcOrd="1" destOrd="0" parTransId="{918F84B5-990C-4EAF-BBC7-F185A5584F9E}" sibTransId="{C3D4159D-981A-4C2E-925C-75DF81588FBF}"/>
    <dgm:cxn modelId="{FB129715-84CE-4C31-8065-44FEFE38206B}" type="presOf" srcId="{5FF4F07C-84F4-44CD-972C-F0CE7E15706B}" destId="{D7847942-CC0C-4CD7-A397-350542B009EA}" srcOrd="0" destOrd="0" presId="urn:microsoft.com/office/officeart/2018/2/layout/IconCircleList"/>
    <dgm:cxn modelId="{99AF1818-C5DE-4D99-9110-3FE92A60A0D2}" type="presOf" srcId="{5EA1F151-42A8-4C38-9D20-C8C66F29CD6B}" destId="{EAD6EAA8-3558-40C8-9DD6-3547A2049802}" srcOrd="0" destOrd="0" presId="urn:microsoft.com/office/officeart/2018/2/layout/IconCircleList"/>
    <dgm:cxn modelId="{21B5BE34-7AFA-47A1-A1AF-6BACD076E470}" type="presOf" srcId="{DD753EE8-FB26-49C7-A323-380EE065EA3A}" destId="{8C19BD56-85FD-4260-937F-9CD3D1A236C1}" srcOrd="0" destOrd="0" presId="urn:microsoft.com/office/officeart/2018/2/layout/IconCircleList"/>
    <dgm:cxn modelId="{01EA1540-1E89-4ACC-8C02-6E5AB45C0478}" type="presOf" srcId="{C3D4159D-981A-4C2E-925C-75DF81588FBF}" destId="{7D154FDA-0E73-488A-94FE-ED8801CB1F9E}" srcOrd="0" destOrd="0" presId="urn:microsoft.com/office/officeart/2018/2/layout/IconCircleList"/>
    <dgm:cxn modelId="{569A2862-74C5-4DD9-9878-25D5DBA45318}" srcId="{5FF4F07C-84F4-44CD-972C-F0CE7E15706B}" destId="{5EA1F151-42A8-4C38-9D20-C8C66F29CD6B}" srcOrd="0" destOrd="0" parTransId="{5311064B-20AF-4FC2-A2A9-C2746A6DA87E}" sibTransId="{46BDCAF6-58A8-4DFB-869F-2701BA382424}"/>
    <dgm:cxn modelId="{844AED73-6B4F-4AA7-9738-DBB1DEF7FF20}" type="presOf" srcId="{581954E8-9D32-4B5F-9B86-0067564D1A50}" destId="{FB920092-AF6F-4BD3-AADB-497B59A8A998}" srcOrd="0" destOrd="0" presId="urn:microsoft.com/office/officeart/2018/2/layout/IconCircleList"/>
    <dgm:cxn modelId="{5AE063B5-82D5-4061-A040-2B1112707DF5}" type="presOf" srcId="{46BDCAF6-58A8-4DFB-869F-2701BA382424}" destId="{BAB2325B-F5E7-4D8B-B774-8C9854BD5AE2}" srcOrd="0" destOrd="0" presId="urn:microsoft.com/office/officeart/2018/2/layout/IconCircleList"/>
    <dgm:cxn modelId="{6644ADB5-AF34-4757-9D5C-234D9BF42C1B}" type="presOf" srcId="{CC79C9A2-5887-4A40-A75B-48E2256E7C59}" destId="{B5D8AE8B-0853-47CC-83A0-B66EA952F99F}" srcOrd="0" destOrd="0" presId="urn:microsoft.com/office/officeart/2018/2/layout/IconCircleList"/>
    <dgm:cxn modelId="{22FD5DCE-62C3-48DC-8F7C-A02F16D4ED89}" srcId="{5FF4F07C-84F4-44CD-972C-F0CE7E15706B}" destId="{44675EDC-7B5E-4AE1-83A1-2D892A74466B}" srcOrd="3" destOrd="0" parTransId="{20EF35E3-8865-4E11-836F-4E02C02DBFD2}" sibTransId="{A6D98716-6D0D-49CF-B8D8-82A2E0745DED}"/>
    <dgm:cxn modelId="{991255DE-9099-420A-8D2B-F5FB8EED8FAC}" srcId="{5FF4F07C-84F4-44CD-972C-F0CE7E15706B}" destId="{CC79C9A2-5887-4A40-A75B-48E2256E7C59}" srcOrd="2" destOrd="0" parTransId="{9A3E4606-9323-4975-9FE3-144928C387E2}" sibTransId="{DD753EE8-FB26-49C7-A323-380EE065EA3A}"/>
    <dgm:cxn modelId="{C0B019EB-F0DD-4DF9-8F8A-7C054EEDB6F5}" type="presOf" srcId="{44675EDC-7B5E-4AE1-83A1-2D892A74466B}" destId="{530EE5C3-9D92-488D-9DF5-47591017C634}" srcOrd="0" destOrd="0" presId="urn:microsoft.com/office/officeart/2018/2/layout/IconCircleList"/>
    <dgm:cxn modelId="{86C79DBD-0BE6-419A-A4DA-1EB1FF5B5E7C}" type="presParOf" srcId="{D7847942-CC0C-4CD7-A397-350542B009EA}" destId="{DF52F7D0-8D52-4735-8834-EC5D22A5DFAF}" srcOrd="0" destOrd="0" presId="urn:microsoft.com/office/officeart/2018/2/layout/IconCircleList"/>
    <dgm:cxn modelId="{079009A7-B1AC-4871-8E55-070DD7243E4E}" type="presParOf" srcId="{DF52F7D0-8D52-4735-8834-EC5D22A5DFAF}" destId="{D9201D71-CBAD-426C-B44F-0901295C1BF0}" srcOrd="0" destOrd="0" presId="urn:microsoft.com/office/officeart/2018/2/layout/IconCircleList"/>
    <dgm:cxn modelId="{7E77F08E-0BE9-487C-917D-CE02EA9BFDE6}" type="presParOf" srcId="{D9201D71-CBAD-426C-B44F-0901295C1BF0}" destId="{57BC1A05-E745-4F54-BD20-AC9F6F48F996}" srcOrd="0" destOrd="0" presId="urn:microsoft.com/office/officeart/2018/2/layout/IconCircleList"/>
    <dgm:cxn modelId="{FC6FE472-A748-42DB-911E-4CE911541C6B}" type="presParOf" srcId="{D9201D71-CBAD-426C-B44F-0901295C1BF0}" destId="{03260F19-C161-4C76-9F57-F5D699FC5BD0}" srcOrd="1" destOrd="0" presId="urn:microsoft.com/office/officeart/2018/2/layout/IconCircleList"/>
    <dgm:cxn modelId="{BE2B148D-1C9E-4653-926E-FAF6B61C7983}" type="presParOf" srcId="{D9201D71-CBAD-426C-B44F-0901295C1BF0}" destId="{52FFC9C9-8A14-407B-B40E-88FCB23543A3}" srcOrd="2" destOrd="0" presId="urn:microsoft.com/office/officeart/2018/2/layout/IconCircleList"/>
    <dgm:cxn modelId="{A7FE2D6F-A99F-4443-B25C-789404C3DF88}" type="presParOf" srcId="{D9201D71-CBAD-426C-B44F-0901295C1BF0}" destId="{EAD6EAA8-3558-40C8-9DD6-3547A2049802}" srcOrd="3" destOrd="0" presId="urn:microsoft.com/office/officeart/2018/2/layout/IconCircleList"/>
    <dgm:cxn modelId="{E6F77710-01C4-4D4E-8827-36581C4AD245}" type="presParOf" srcId="{DF52F7D0-8D52-4735-8834-EC5D22A5DFAF}" destId="{BAB2325B-F5E7-4D8B-B774-8C9854BD5AE2}" srcOrd="1" destOrd="0" presId="urn:microsoft.com/office/officeart/2018/2/layout/IconCircleList"/>
    <dgm:cxn modelId="{9718ED16-98BF-40A9-AB81-528A5E70DACC}" type="presParOf" srcId="{DF52F7D0-8D52-4735-8834-EC5D22A5DFAF}" destId="{E9746507-D268-42DC-8160-DB82E73C0F7B}" srcOrd="2" destOrd="0" presId="urn:microsoft.com/office/officeart/2018/2/layout/IconCircleList"/>
    <dgm:cxn modelId="{17FB57AA-1B67-490F-958A-FFEF65F0E489}" type="presParOf" srcId="{E9746507-D268-42DC-8160-DB82E73C0F7B}" destId="{DEA3F1DD-FBD2-4E8E-8F32-97D66474BFDB}" srcOrd="0" destOrd="0" presId="urn:microsoft.com/office/officeart/2018/2/layout/IconCircleList"/>
    <dgm:cxn modelId="{4985FDD8-862B-497E-AE98-2831F4368B7B}" type="presParOf" srcId="{E9746507-D268-42DC-8160-DB82E73C0F7B}" destId="{07D93EDE-F3A6-4A68-BE6D-54D82460A049}" srcOrd="1" destOrd="0" presId="urn:microsoft.com/office/officeart/2018/2/layout/IconCircleList"/>
    <dgm:cxn modelId="{7FBC7989-B592-4EF3-9FBA-B797F6A8DA15}" type="presParOf" srcId="{E9746507-D268-42DC-8160-DB82E73C0F7B}" destId="{E95702A6-39CB-4C3D-A68F-88A2CA27A1CB}" srcOrd="2" destOrd="0" presId="urn:microsoft.com/office/officeart/2018/2/layout/IconCircleList"/>
    <dgm:cxn modelId="{AD5901D4-06E6-4276-B7EC-AD024163C9FB}" type="presParOf" srcId="{E9746507-D268-42DC-8160-DB82E73C0F7B}" destId="{FB920092-AF6F-4BD3-AADB-497B59A8A998}" srcOrd="3" destOrd="0" presId="urn:microsoft.com/office/officeart/2018/2/layout/IconCircleList"/>
    <dgm:cxn modelId="{3FD0578D-D545-4EEF-B27F-B74C228941ED}" type="presParOf" srcId="{DF52F7D0-8D52-4735-8834-EC5D22A5DFAF}" destId="{7D154FDA-0E73-488A-94FE-ED8801CB1F9E}" srcOrd="3" destOrd="0" presId="urn:microsoft.com/office/officeart/2018/2/layout/IconCircleList"/>
    <dgm:cxn modelId="{CA27A79C-1B26-47D7-8E6B-4C60826FA279}" type="presParOf" srcId="{DF52F7D0-8D52-4735-8834-EC5D22A5DFAF}" destId="{6855728C-1D84-46E1-B653-1390C81BE947}" srcOrd="4" destOrd="0" presId="urn:microsoft.com/office/officeart/2018/2/layout/IconCircleList"/>
    <dgm:cxn modelId="{C44C39C4-6C65-449A-8CDD-30B90274FD9E}" type="presParOf" srcId="{6855728C-1D84-46E1-B653-1390C81BE947}" destId="{CFAA9C66-D224-44A4-8CA0-16D57F68C611}" srcOrd="0" destOrd="0" presId="urn:microsoft.com/office/officeart/2018/2/layout/IconCircleList"/>
    <dgm:cxn modelId="{E9557842-68A0-43E7-B017-8DC048E18B8E}" type="presParOf" srcId="{6855728C-1D84-46E1-B653-1390C81BE947}" destId="{F4316754-D514-490B-AB16-6360F676D611}" srcOrd="1" destOrd="0" presId="urn:microsoft.com/office/officeart/2018/2/layout/IconCircleList"/>
    <dgm:cxn modelId="{3DDB4E9A-4C78-48FF-BDE6-23FC1A61656A}" type="presParOf" srcId="{6855728C-1D84-46E1-B653-1390C81BE947}" destId="{78AB4A6D-98EB-4B5E-8E17-6258FFFC1DF6}" srcOrd="2" destOrd="0" presId="urn:microsoft.com/office/officeart/2018/2/layout/IconCircleList"/>
    <dgm:cxn modelId="{B78D1D11-8696-4BA2-9DD6-DDE5E0F55A3A}" type="presParOf" srcId="{6855728C-1D84-46E1-B653-1390C81BE947}" destId="{B5D8AE8B-0853-47CC-83A0-B66EA952F99F}" srcOrd="3" destOrd="0" presId="urn:microsoft.com/office/officeart/2018/2/layout/IconCircleList"/>
    <dgm:cxn modelId="{DA72A0FC-04AD-4E9B-AD5C-A443402C9D4F}" type="presParOf" srcId="{DF52F7D0-8D52-4735-8834-EC5D22A5DFAF}" destId="{8C19BD56-85FD-4260-937F-9CD3D1A236C1}" srcOrd="5" destOrd="0" presId="urn:microsoft.com/office/officeart/2018/2/layout/IconCircleList"/>
    <dgm:cxn modelId="{E3B4FC1A-4365-4FED-8A21-0EE03DD5FD98}" type="presParOf" srcId="{DF52F7D0-8D52-4735-8834-EC5D22A5DFAF}" destId="{6031DFEB-068D-4BB8-BD02-76FC9950124E}" srcOrd="6" destOrd="0" presId="urn:microsoft.com/office/officeart/2018/2/layout/IconCircleList"/>
    <dgm:cxn modelId="{7ABAA5CD-86C8-40AF-8DAE-EA1D1F57E5E5}" type="presParOf" srcId="{6031DFEB-068D-4BB8-BD02-76FC9950124E}" destId="{08243EDB-BF8E-43C5-BF74-1F02986E6320}" srcOrd="0" destOrd="0" presId="urn:microsoft.com/office/officeart/2018/2/layout/IconCircleList"/>
    <dgm:cxn modelId="{140E6978-D1C2-41FE-9E53-BD10A9B42121}" type="presParOf" srcId="{6031DFEB-068D-4BB8-BD02-76FC9950124E}" destId="{E03D7544-9EEA-49E6-B560-604507CCD2C5}" srcOrd="1" destOrd="0" presId="urn:microsoft.com/office/officeart/2018/2/layout/IconCircleList"/>
    <dgm:cxn modelId="{A4964FAE-A5FD-4341-8701-CD05502DC621}" type="presParOf" srcId="{6031DFEB-068D-4BB8-BD02-76FC9950124E}" destId="{188E99C9-9232-40D1-B071-2132C9BB6D38}" srcOrd="2" destOrd="0" presId="urn:microsoft.com/office/officeart/2018/2/layout/IconCircleList"/>
    <dgm:cxn modelId="{C32A1AB3-6730-40FB-87D9-127B566EC457}" type="presParOf" srcId="{6031DFEB-068D-4BB8-BD02-76FC9950124E}" destId="{530EE5C3-9D92-488D-9DF5-47591017C63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C1A05-E745-4F54-BD20-AC9F6F48F996}">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60F19-C161-4C76-9F57-F5D699FC5BD0}">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D6EAA8-3558-40C8-9DD6-3547A2049802}">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pPr>
          <a:r>
            <a:rPr lang="en-US" sz="2200" kern="1200" dirty="0">
              <a:latin typeface="Times New Roman" panose="02020603050405020304" pitchFamily="18" charset="0"/>
              <a:ea typeface="Tahoma" panose="020B0604030504040204" pitchFamily="34" charset="0"/>
              <a:cs typeface="Times New Roman" panose="02020603050405020304" pitchFamily="18" charset="0"/>
            </a:rPr>
            <a:t>Navigate - Navigating the Landscape</a:t>
          </a:r>
        </a:p>
      </dsp:txBody>
      <dsp:txXfrm>
        <a:off x="1834517" y="469890"/>
        <a:ext cx="3148942" cy="1335915"/>
      </dsp:txXfrm>
    </dsp:sp>
    <dsp:sp modelId="{DEA3F1DD-FBD2-4E8E-8F32-97D66474BFDB}">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93EDE-F3A6-4A68-BE6D-54D82460A049}">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20092-AF6F-4BD3-AADB-497B59A8A998}">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Build - Working on Building Blocks and Utilizing the Resources</a:t>
          </a:r>
        </a:p>
      </dsp:txBody>
      <dsp:txXfrm>
        <a:off x="7154322" y="469890"/>
        <a:ext cx="3148942" cy="1335915"/>
      </dsp:txXfrm>
    </dsp:sp>
    <dsp:sp modelId="{CFAA9C66-D224-44A4-8CA0-16D57F68C611}">
      <dsp:nvSpPr>
        <dsp:cNvPr id="0" name=""/>
        <dsp:cNvSpPr/>
      </dsp:nvSpPr>
      <dsp:spPr>
        <a:xfrm>
          <a:off x="212335" y="2545533"/>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16754-D514-490B-AB16-6360F676D611}">
      <dsp:nvSpPr>
        <dsp:cNvPr id="0" name=""/>
        <dsp:cNvSpPr/>
      </dsp:nvSpPr>
      <dsp:spPr>
        <a:xfrm>
          <a:off x="492877" y="2826075"/>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8AE8B-0853-47CC-83A0-B66EA952F99F}">
      <dsp:nvSpPr>
        <dsp:cNvPr id="0" name=""/>
        <dsp:cNvSpPr/>
      </dsp:nvSpPr>
      <dsp:spPr>
        <a:xfrm>
          <a:off x="1834517" y="2545533"/>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Launch – Networking and Building Portfolio</a:t>
          </a:r>
        </a:p>
      </dsp:txBody>
      <dsp:txXfrm>
        <a:off x="1834517" y="2545533"/>
        <a:ext cx="3148942" cy="1335915"/>
      </dsp:txXfrm>
    </dsp:sp>
    <dsp:sp modelId="{08243EDB-BF8E-43C5-BF74-1F02986E6320}">
      <dsp:nvSpPr>
        <dsp:cNvPr id="0" name=""/>
        <dsp:cNvSpPr/>
      </dsp:nvSpPr>
      <dsp:spPr>
        <a:xfrm>
          <a:off x="5532139" y="2545533"/>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3D7544-9EEA-49E6-B560-604507CCD2C5}">
      <dsp:nvSpPr>
        <dsp:cNvPr id="0" name=""/>
        <dsp:cNvSpPr/>
      </dsp:nvSpPr>
      <dsp:spPr>
        <a:xfrm>
          <a:off x="5812681" y="2826075"/>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EE5C3-9D92-488D-9DF5-47591017C634}">
      <dsp:nvSpPr>
        <dsp:cNvPr id="0" name=""/>
        <dsp:cNvSpPr/>
      </dsp:nvSpPr>
      <dsp:spPr>
        <a:xfrm>
          <a:off x="7154322" y="2545533"/>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Maintain – Making career Future-Proof</a:t>
          </a:r>
        </a:p>
      </dsp:txBody>
      <dsp:txXfrm>
        <a:off x="7154322" y="2545533"/>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4A323-2474-4D13-B054-5B9410F5A758}" type="datetimeFigureOut">
              <a:rPr lang="en-IN" smtClean="0"/>
              <a:t>20-12-2023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DB406-C57A-46CA-A9A0-BB1779836B2D}" type="slidenum">
              <a:rPr lang="en-IN" smtClean="0"/>
              <a:t>‹#›</a:t>
            </a:fld>
            <a:endParaRPr lang="en-IN"/>
          </a:p>
        </p:txBody>
      </p:sp>
    </p:spTree>
    <p:extLst>
      <p:ext uri="{BB962C8B-B14F-4D97-AF65-F5344CB8AC3E}">
        <p14:creationId xmlns:p14="http://schemas.microsoft.com/office/powerpoint/2010/main" val="1181391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rgbClr val="000000"/>
                </a:solidFill>
                <a:effectLst/>
                <a:latin typeface="Encode Sans Semi Condensed"/>
              </a:rPr>
              <a:t>The Internet Minute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620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3991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3070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686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977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65FA8187-E2C7-5A49-A0FE-C329D014AA4D}" type="slidenum">
              <a:rPr kumimoji="0" lang="en-US" alt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98419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million positions per </a:t>
            </a:r>
            <a:r>
              <a:rPr lang="en-US" dirty="0" err="1"/>
              <a:t>second.We</a:t>
            </a:r>
            <a:r>
              <a:rPr lang="en-US" dirty="0"/>
              <a:t> must face our fears if we want to get most out of our technology and we must conquer those fears if we want to get the best out of our humanity.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134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a:t>
            </a:r>
            <a:r>
              <a:rPr lang="en-US" dirty="0" err="1"/>
              <a:t>intuiton</a:t>
            </a:r>
            <a:r>
              <a:rPr lang="en-US" dirty="0"/>
              <a:t>+ Machine calculation, Human </a:t>
            </a:r>
            <a:r>
              <a:rPr lang="en-US" dirty="0" err="1"/>
              <a:t>Strategy+Machine</a:t>
            </a:r>
            <a:r>
              <a:rPr lang="en-US" dirty="0"/>
              <a:t> Tactics, Human experience + Machine Memory, Human plus machine against another Elite player but it failed to combine human and machine skills effectively</a:t>
            </a:r>
          </a:p>
          <a:p>
            <a:endParaRPr lang="en-US" dirty="0"/>
          </a:p>
          <a:p>
            <a:r>
              <a:rPr lang="en-US" dirty="0"/>
              <a:t>2005 </a:t>
            </a:r>
            <a:r>
              <a:rPr lang="en-US" dirty="0" err="1"/>
              <a:t>FreeStyle</a:t>
            </a:r>
            <a:r>
              <a:rPr lang="en-US" dirty="0"/>
              <a:t> chess tournament produced a revelation </a:t>
            </a:r>
            <a:r>
              <a:rPr lang="en-US" dirty="0">
                <a:sym typeface="Wingdings" panose="05000000000000000000" pitchFamily="2" charset="2"/>
              </a:rPr>
              <a:t>team of grandmasters and top machines participated but winners were pair of amateurs (not professional players) operating 3 ordinary pcs at a time which gave rise to awareness of a weak human player + a machine + a better process is superior to a powerful machine alone more remarkably is superior to a strong human player + machine + inferior process thus need a better interface to coach machines towards more useful intelligence RISE OF GPU</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72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 Machine is not future it’s the present </a:t>
            </a:r>
            <a:r>
              <a:rPr lang="en-US" dirty="0">
                <a:sym typeface="Wingdings" panose="05000000000000000000" pitchFamily="2" charset="2"/>
              </a:rPr>
              <a:t>Machine crunches data, calculates the probabilities and gets -80-90% of the way making it easier for analysis  and decision making of the human party</a:t>
            </a:r>
          </a:p>
          <a:p>
            <a:endParaRPr lang="en-US" dirty="0">
              <a:sym typeface="Wingdings" panose="05000000000000000000" pitchFamily="2" charset="2"/>
            </a:endParaRPr>
          </a:p>
          <a:p>
            <a:r>
              <a:rPr lang="en-US" dirty="0">
                <a:sym typeface="Wingdings" panose="05000000000000000000" pitchFamily="2" charset="2"/>
              </a:rPr>
              <a:t>We don’t get to choose when and where technology progress stops we cannot slow down </a:t>
            </a:r>
            <a:r>
              <a:rPr lang="en-US" dirty="0" err="1">
                <a:sym typeface="Wingdings" panose="05000000000000000000" pitchFamily="2" charset="2"/>
              </a:rPr>
              <a:t>infact</a:t>
            </a:r>
            <a:r>
              <a:rPr lang="en-US" dirty="0">
                <a:sym typeface="Wingdings" panose="05000000000000000000" pitchFamily="2" charset="2"/>
              </a:rPr>
              <a:t> we have to speed up our technology excels at removing uncertainties from our life</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863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Machines have Calculations, we have understanding</a:t>
            </a:r>
          </a:p>
          <a:p>
            <a:endParaRPr lang="en-US" dirty="0"/>
          </a:p>
          <a:p>
            <a:r>
              <a:rPr lang="en-US" dirty="0"/>
              <a:t>Machines have instructions we have purpose</a:t>
            </a:r>
          </a:p>
          <a:p>
            <a:endParaRPr lang="en-US" dirty="0"/>
          </a:p>
          <a:p>
            <a:r>
              <a:rPr lang="en-US" dirty="0"/>
              <a:t>Machines have objectivity we have passion</a:t>
            </a:r>
          </a:p>
          <a:p>
            <a:endParaRPr lang="en-US" dirty="0"/>
          </a:p>
          <a:p>
            <a:r>
              <a:rPr lang="en-US" dirty="0"/>
              <a:t>We should not worry about what our machines can do today ,instead we should worry about what they still cannot do today. Because we will need the help of new, intelligent machines to turn of grandest dreams into reality</a:t>
            </a:r>
          </a:p>
          <a:p>
            <a:endParaRPr lang="en-US" dirty="0"/>
          </a:p>
          <a:p>
            <a:r>
              <a:rPr lang="en-US" dirty="0"/>
              <a:t>One thing only human can do so let us dream big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390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b8b568c2d_3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b8b568c2d_3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gdb8b568c2d_3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ML </a:t>
            </a:r>
            <a:r>
              <a:rPr lang="en-IN" dirty="0" err="1"/>
              <a:t>Cycle,Planning</a:t>
            </a:r>
            <a:r>
              <a:rPr lang="en-IN" dirty="0"/>
              <a:t> , Data </a:t>
            </a:r>
            <a:r>
              <a:rPr lang="en-IN" dirty="0" err="1"/>
              <a:t>Preparation,Modelling</a:t>
            </a:r>
            <a:r>
              <a:rPr lang="en-IN" dirty="0"/>
              <a:t> , Model Presentation.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live in a world that is drowning in data</a:t>
            </a:r>
          </a:p>
        </p:txBody>
      </p:sp>
    </p:spTree>
    <p:extLst>
      <p:ext uri="{BB962C8B-B14F-4D97-AF65-F5344CB8AC3E}">
        <p14:creationId xmlns:p14="http://schemas.microsoft.com/office/powerpoint/2010/main" val="1663533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31e956f8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31e956f8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31e956f8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31e956f8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1bc91e4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1bc91e4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31e956f8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31e956f8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1bc91e4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1bc91e4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Learning is 20% Information and 80% Action</a:t>
            </a:r>
          </a:p>
          <a:p>
            <a:endParaRPr lang="en-US" b="1" dirty="0"/>
          </a:p>
          <a:p>
            <a:endParaRPr lang="en-US" b="1" dirty="0"/>
          </a:p>
          <a:p>
            <a:r>
              <a:rPr lang="en-US" b="1" dirty="0"/>
              <a:t>Job </a:t>
            </a:r>
            <a:r>
              <a:rPr lang="en-US" b="1" dirty="0">
                <a:sym typeface="Wingdings" panose="05000000000000000000" pitchFamily="2" charset="2"/>
              </a:rPr>
              <a:t>Interview Network Portfolio Core Skills Resources Awareness</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185DB406-C57A-46CA-A9A0-BB1779836B2D}" type="slidenum">
              <a:rPr lang="en-IN" smtClean="0"/>
              <a:t>50</a:t>
            </a:fld>
            <a:endParaRPr lang="en-IN"/>
          </a:p>
        </p:txBody>
      </p:sp>
    </p:spTree>
    <p:extLst>
      <p:ext uri="{BB962C8B-B14F-4D97-AF65-F5344CB8AC3E}">
        <p14:creationId xmlns:p14="http://schemas.microsoft.com/office/powerpoint/2010/main" val="4063946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a10af61b7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a10af61b7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6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2" name="Google Shape;1242;p6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US" sz="1600" b="0" i="0" dirty="0">
                <a:solidFill>
                  <a:srgbClr val="3D3D3D"/>
                </a:solidFill>
                <a:effectLst/>
                <a:latin typeface="Times New Roman" panose="02020603050405020304" pitchFamily="18" charset="0"/>
                <a:cs typeface="Times New Roman" panose="02020603050405020304" pitchFamily="18" charset="0"/>
              </a:rPr>
              <a:t>Machine learning is a subfield of artificial intelligence. Deep learning is a subfield of machine learning, and neural networks make up the backbone of deep learning algorithms. In fact, it is the number of node layers, or depth, of neural networks that distinguishes a single neural network from a deep learning algorithm, which must have more than three.</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B0668-F2DD-45D7-9282-8A1FF5999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091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Master" Target="../slideMasters/slideMaster9.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771971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566807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14" name="Google Shape;14;p2"/>
          <p:cNvPicPr preferRelativeResize="0"/>
          <p:nvPr/>
        </p:nvPicPr>
        <p:blipFill rotWithShape="1">
          <a:blip r:embed="rId2"/>
          <a:srcRect/>
          <a:stretch>
            <a:fillRect/>
          </a:stretch>
        </p:blipFill>
        <p:spPr>
          <a:xfrm>
            <a:off x="10905635" y="8902"/>
            <a:ext cx="1286367" cy="1286367"/>
          </a:xfrm>
          <a:prstGeom prst="rect">
            <a:avLst/>
          </a:prstGeom>
          <a:noFill/>
          <a:ln>
            <a:noFill/>
          </a:ln>
        </p:spPr>
      </p:pic>
    </p:spTree>
    <p:extLst>
      <p:ext uri="{BB962C8B-B14F-4D97-AF65-F5344CB8AC3E}">
        <p14:creationId xmlns:p14="http://schemas.microsoft.com/office/powerpoint/2010/main" val="1046963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398323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4547016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SzPts val="1400"/>
              <a:buChar char="●"/>
              <a:defRPr sz="1867"/>
            </a:lvl1pPr>
            <a:lvl2pPr marL="1219140" lvl="1" indent="-406381">
              <a:spcBef>
                <a:spcPts val="2133"/>
              </a:spcBef>
              <a:spcAft>
                <a:spcPts val="0"/>
              </a:spcAft>
              <a:buSzPts val="1200"/>
              <a:buChar char="○"/>
              <a:defRPr sz="1600"/>
            </a:lvl2pPr>
            <a:lvl3pPr marL="1828709" lvl="2" indent="-406381">
              <a:spcBef>
                <a:spcPts val="2133"/>
              </a:spcBef>
              <a:spcAft>
                <a:spcPts val="0"/>
              </a:spcAft>
              <a:buSzPts val="1200"/>
              <a:buChar char="■"/>
              <a:defRPr sz="1600"/>
            </a:lvl3pPr>
            <a:lvl4pPr marL="2438278" lvl="3" indent="-406381">
              <a:spcBef>
                <a:spcPts val="2133"/>
              </a:spcBef>
              <a:spcAft>
                <a:spcPts val="0"/>
              </a:spcAft>
              <a:buSzPts val="1200"/>
              <a:buChar char="●"/>
              <a:defRPr sz="1600"/>
            </a:lvl4pPr>
            <a:lvl5pPr marL="3047848" lvl="4" indent="-406381">
              <a:spcBef>
                <a:spcPts val="2133"/>
              </a:spcBef>
              <a:spcAft>
                <a:spcPts val="0"/>
              </a:spcAft>
              <a:buSzPts val="1200"/>
              <a:buChar char="○"/>
              <a:defRPr sz="1600"/>
            </a:lvl5pPr>
            <a:lvl6pPr marL="3657418" lvl="5" indent="-406381">
              <a:spcBef>
                <a:spcPts val="2133"/>
              </a:spcBef>
              <a:spcAft>
                <a:spcPts val="0"/>
              </a:spcAft>
              <a:buSzPts val="1200"/>
              <a:buChar char="■"/>
              <a:defRPr sz="1600"/>
            </a:lvl6pPr>
            <a:lvl7pPr marL="4266987" lvl="6" indent="-406381">
              <a:spcBef>
                <a:spcPts val="2133"/>
              </a:spcBef>
              <a:spcAft>
                <a:spcPts val="0"/>
              </a:spcAft>
              <a:buSzPts val="1200"/>
              <a:buChar char="●"/>
              <a:defRPr sz="1600"/>
            </a:lvl7pPr>
            <a:lvl8pPr marL="4876557" lvl="7" indent="-406381">
              <a:spcBef>
                <a:spcPts val="2133"/>
              </a:spcBef>
              <a:spcAft>
                <a:spcPts val="0"/>
              </a:spcAft>
              <a:buSzPts val="1200"/>
              <a:buChar char="○"/>
              <a:defRPr sz="1600"/>
            </a:lvl8pPr>
            <a:lvl9pPr marL="5486126" lvl="8" indent="-406381">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70" lvl="0" indent="-423312">
              <a:spcBef>
                <a:spcPts val="0"/>
              </a:spcBef>
              <a:spcAft>
                <a:spcPts val="0"/>
              </a:spcAft>
              <a:buSzPts val="1400"/>
              <a:buChar char="●"/>
              <a:defRPr sz="1867"/>
            </a:lvl1pPr>
            <a:lvl2pPr marL="1219140" lvl="1" indent="-406381">
              <a:spcBef>
                <a:spcPts val="2133"/>
              </a:spcBef>
              <a:spcAft>
                <a:spcPts val="0"/>
              </a:spcAft>
              <a:buSzPts val="1200"/>
              <a:buChar char="○"/>
              <a:defRPr sz="1600"/>
            </a:lvl2pPr>
            <a:lvl3pPr marL="1828709" lvl="2" indent="-406381">
              <a:spcBef>
                <a:spcPts val="2133"/>
              </a:spcBef>
              <a:spcAft>
                <a:spcPts val="0"/>
              </a:spcAft>
              <a:buSzPts val="1200"/>
              <a:buChar char="■"/>
              <a:defRPr sz="1600"/>
            </a:lvl3pPr>
            <a:lvl4pPr marL="2438278" lvl="3" indent="-406381">
              <a:spcBef>
                <a:spcPts val="2133"/>
              </a:spcBef>
              <a:spcAft>
                <a:spcPts val="0"/>
              </a:spcAft>
              <a:buSzPts val="1200"/>
              <a:buChar char="●"/>
              <a:defRPr sz="1600"/>
            </a:lvl4pPr>
            <a:lvl5pPr marL="3047848" lvl="4" indent="-406381">
              <a:spcBef>
                <a:spcPts val="2133"/>
              </a:spcBef>
              <a:spcAft>
                <a:spcPts val="0"/>
              </a:spcAft>
              <a:buSzPts val="1200"/>
              <a:buChar char="○"/>
              <a:defRPr sz="1600"/>
            </a:lvl5pPr>
            <a:lvl6pPr marL="3657418" lvl="5" indent="-406381">
              <a:spcBef>
                <a:spcPts val="2133"/>
              </a:spcBef>
              <a:spcAft>
                <a:spcPts val="0"/>
              </a:spcAft>
              <a:buSzPts val="1200"/>
              <a:buChar char="■"/>
              <a:defRPr sz="1600"/>
            </a:lvl6pPr>
            <a:lvl7pPr marL="4266987" lvl="6" indent="-406381">
              <a:spcBef>
                <a:spcPts val="2133"/>
              </a:spcBef>
              <a:spcAft>
                <a:spcPts val="0"/>
              </a:spcAft>
              <a:buSzPts val="1200"/>
              <a:buChar char="●"/>
              <a:defRPr sz="1600"/>
            </a:lvl7pPr>
            <a:lvl8pPr marL="4876557" lvl="7" indent="-406381">
              <a:spcBef>
                <a:spcPts val="2133"/>
              </a:spcBef>
              <a:spcAft>
                <a:spcPts val="0"/>
              </a:spcAft>
              <a:buSzPts val="1200"/>
              <a:buChar char="○"/>
              <a:defRPr sz="1600"/>
            </a:lvl8pPr>
            <a:lvl9pPr marL="5486126" lvl="8" indent="-406381">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337985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212362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2" name="Google Shape;32;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70" lvl="0" indent="-406381">
              <a:spcBef>
                <a:spcPts val="0"/>
              </a:spcBef>
              <a:spcAft>
                <a:spcPts val="0"/>
              </a:spcAft>
              <a:buSzPts val="1200"/>
              <a:buChar char="●"/>
              <a:defRPr sz="1600"/>
            </a:lvl1pPr>
            <a:lvl2pPr marL="1219140" lvl="1" indent="-406381">
              <a:spcBef>
                <a:spcPts val="2133"/>
              </a:spcBef>
              <a:spcAft>
                <a:spcPts val="0"/>
              </a:spcAft>
              <a:buSzPts val="1200"/>
              <a:buChar char="○"/>
              <a:defRPr sz="1600"/>
            </a:lvl2pPr>
            <a:lvl3pPr marL="1828709" lvl="2" indent="-406381">
              <a:spcBef>
                <a:spcPts val="2133"/>
              </a:spcBef>
              <a:spcAft>
                <a:spcPts val="0"/>
              </a:spcAft>
              <a:buSzPts val="1200"/>
              <a:buChar char="■"/>
              <a:defRPr sz="1600"/>
            </a:lvl3pPr>
            <a:lvl4pPr marL="2438278" lvl="3" indent="-406381">
              <a:spcBef>
                <a:spcPts val="2133"/>
              </a:spcBef>
              <a:spcAft>
                <a:spcPts val="0"/>
              </a:spcAft>
              <a:buSzPts val="1200"/>
              <a:buChar char="●"/>
              <a:defRPr sz="1600"/>
            </a:lvl4pPr>
            <a:lvl5pPr marL="3047848" lvl="4" indent="-406381">
              <a:spcBef>
                <a:spcPts val="2133"/>
              </a:spcBef>
              <a:spcAft>
                <a:spcPts val="0"/>
              </a:spcAft>
              <a:buSzPts val="1200"/>
              <a:buChar char="○"/>
              <a:defRPr sz="1600"/>
            </a:lvl5pPr>
            <a:lvl6pPr marL="3657418" lvl="5" indent="-406381">
              <a:spcBef>
                <a:spcPts val="2133"/>
              </a:spcBef>
              <a:spcAft>
                <a:spcPts val="0"/>
              </a:spcAft>
              <a:buSzPts val="1200"/>
              <a:buChar char="■"/>
              <a:defRPr sz="1600"/>
            </a:lvl6pPr>
            <a:lvl7pPr marL="4266987" lvl="6" indent="-406381">
              <a:spcBef>
                <a:spcPts val="2133"/>
              </a:spcBef>
              <a:spcAft>
                <a:spcPts val="0"/>
              </a:spcAft>
              <a:buSzPts val="1200"/>
              <a:buChar char="●"/>
              <a:defRPr sz="1600"/>
            </a:lvl7pPr>
            <a:lvl8pPr marL="4876557" lvl="7" indent="-406381">
              <a:spcBef>
                <a:spcPts val="2133"/>
              </a:spcBef>
              <a:spcAft>
                <a:spcPts val="0"/>
              </a:spcAft>
              <a:buSzPts val="1200"/>
              <a:buChar char="○"/>
              <a:defRPr sz="1600"/>
            </a:lvl8pPr>
            <a:lvl9pPr marL="5486126" lvl="8" indent="-406381">
              <a:spcBef>
                <a:spcPts val="2133"/>
              </a:spcBef>
              <a:spcAft>
                <a:spcPts val="2133"/>
              </a:spcAft>
              <a:buSzPts val="1200"/>
              <a:buChar char="■"/>
              <a:defRPr sz="1600"/>
            </a:lvl9pPr>
          </a:lstStyle>
          <a:p>
            <a:endParaRPr/>
          </a:p>
        </p:txBody>
      </p:sp>
      <p:sp>
        <p:nvSpPr>
          <p:cNvPr id="33" name="Google Shape;33;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103215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6" name="Google Shape;36;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122615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0" name="Google Shape;40;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1" name="Google Shape;41;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42" name="Google Shape;42;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096158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70" lvl="0" indent="-304784">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4143658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8" name="Google Shape;48;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70" lvl="0" indent="-457178" algn="ctr">
              <a:spcBef>
                <a:spcPts val="0"/>
              </a:spcBef>
              <a:spcAft>
                <a:spcPts val="0"/>
              </a:spcAft>
              <a:buSzPts val="1800"/>
              <a:buChar char="●"/>
              <a:defRPr/>
            </a:lvl1pPr>
            <a:lvl2pPr marL="1219140" lvl="1" indent="-423312" algn="ctr">
              <a:spcBef>
                <a:spcPts val="2133"/>
              </a:spcBef>
              <a:spcAft>
                <a:spcPts val="0"/>
              </a:spcAft>
              <a:buSzPts val="1400"/>
              <a:buChar char="○"/>
              <a:defRPr/>
            </a:lvl2pPr>
            <a:lvl3pPr marL="1828709" lvl="2" indent="-423312" algn="ctr">
              <a:spcBef>
                <a:spcPts val="2133"/>
              </a:spcBef>
              <a:spcAft>
                <a:spcPts val="0"/>
              </a:spcAft>
              <a:buSzPts val="1400"/>
              <a:buChar char="■"/>
              <a:defRPr/>
            </a:lvl3pPr>
            <a:lvl4pPr marL="2438278" lvl="3" indent="-423312" algn="ctr">
              <a:spcBef>
                <a:spcPts val="2133"/>
              </a:spcBef>
              <a:spcAft>
                <a:spcPts val="0"/>
              </a:spcAft>
              <a:buSzPts val="1400"/>
              <a:buChar char="●"/>
              <a:defRPr/>
            </a:lvl4pPr>
            <a:lvl5pPr marL="3047848" lvl="4" indent="-423312" algn="ctr">
              <a:spcBef>
                <a:spcPts val="2133"/>
              </a:spcBef>
              <a:spcAft>
                <a:spcPts val="0"/>
              </a:spcAft>
              <a:buSzPts val="1400"/>
              <a:buChar char="○"/>
              <a:defRPr/>
            </a:lvl5pPr>
            <a:lvl6pPr marL="3657418" lvl="5" indent="-423312" algn="ctr">
              <a:spcBef>
                <a:spcPts val="2133"/>
              </a:spcBef>
              <a:spcAft>
                <a:spcPts val="0"/>
              </a:spcAft>
              <a:buSzPts val="1400"/>
              <a:buChar char="■"/>
              <a:defRPr/>
            </a:lvl6pPr>
            <a:lvl7pPr marL="4266987" lvl="6" indent="-423312" algn="ctr">
              <a:spcBef>
                <a:spcPts val="2133"/>
              </a:spcBef>
              <a:spcAft>
                <a:spcPts val="0"/>
              </a:spcAft>
              <a:buSzPts val="1400"/>
              <a:buChar char="●"/>
              <a:defRPr/>
            </a:lvl7pPr>
            <a:lvl8pPr marL="4876557" lvl="7" indent="-423312" algn="ctr">
              <a:spcBef>
                <a:spcPts val="2133"/>
              </a:spcBef>
              <a:spcAft>
                <a:spcPts val="0"/>
              </a:spcAft>
              <a:buSzPts val="1400"/>
              <a:buChar char="○"/>
              <a:defRPr/>
            </a:lvl8pPr>
            <a:lvl9pPr marL="5486126" lvl="8" indent="-423312" algn="ctr">
              <a:spcBef>
                <a:spcPts val="2133"/>
              </a:spcBef>
              <a:spcAft>
                <a:spcPts val="2133"/>
              </a:spcAft>
              <a:buSzPts val="1400"/>
              <a:buChar char="■"/>
              <a:defRPr/>
            </a:lvl9pPr>
          </a:lstStyle>
          <a:p>
            <a:endParaRPr/>
          </a:p>
        </p:txBody>
      </p:sp>
      <p:sp>
        <p:nvSpPr>
          <p:cNvPr id="49" name="Google Shape;49;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0296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6514747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972975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203980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
        <p:cNvGrpSpPr/>
        <p:nvPr/>
      </p:nvGrpSpPr>
      <p:grpSpPr>
        <a:xfrm>
          <a:off x="0" y="0"/>
          <a:ext cx="0" cy="0"/>
          <a:chOff x="0" y="0"/>
          <a:chExt cx="0" cy="0"/>
        </a:xfrm>
      </p:grpSpPr>
      <p:sp>
        <p:nvSpPr>
          <p:cNvPr id="22" name="Google Shape;22;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57446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8926560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1783153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147280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923789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522528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954667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53208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4142725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98491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1645868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
        <p:cNvGrpSpPr/>
        <p:nvPr/>
      </p:nvGrpSpPr>
      <p:grpSpPr>
        <a:xfrm>
          <a:off x="0" y="0"/>
          <a:ext cx="0" cy="0"/>
          <a:chOff x="0" y="0"/>
          <a:chExt cx="0" cy="0"/>
        </a:xfrm>
      </p:grpSpPr>
      <p:grpSp>
        <p:nvGrpSpPr>
          <p:cNvPr id="11" name="Google Shape;11;p13"/>
          <p:cNvGrpSpPr/>
          <p:nvPr/>
        </p:nvGrpSpPr>
        <p:grpSpPr>
          <a:xfrm>
            <a:off x="0" y="508001"/>
            <a:ext cx="1383800" cy="1355051"/>
            <a:chOff x="0" y="381001"/>
            <a:chExt cx="1037850" cy="1016288"/>
          </a:xfrm>
        </p:grpSpPr>
        <p:sp>
          <p:nvSpPr>
            <p:cNvPr id="12" name="Google Shape;12;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 name="Google Shape;13;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4" name="Google Shape;14;p13"/>
          <p:cNvSpPr txBox="1">
            <a:spLocks noGrp="1"/>
          </p:cNvSpPr>
          <p:nvPr>
            <p:ph type="title"/>
          </p:nvPr>
        </p:nvSpPr>
        <p:spPr>
          <a:xfrm>
            <a:off x="1730000" y="525000"/>
            <a:ext cx="5065200" cy="199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15" name="Google Shape;15;p13"/>
          <p:cNvSpPr txBox="1">
            <a:spLocks noGrp="1"/>
          </p:cNvSpPr>
          <p:nvPr>
            <p:ph type="body" idx="1"/>
          </p:nvPr>
        </p:nvSpPr>
        <p:spPr>
          <a:xfrm>
            <a:off x="1730000" y="2630067"/>
            <a:ext cx="5065200" cy="3221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16" name="Google Shape;16;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183818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4"/>
          <p:cNvSpPr/>
          <p:nvPr/>
        </p:nvSpPr>
        <p:spPr>
          <a:xfrm rot="5400000">
            <a:off x="10000400" y="673"/>
            <a:ext cx="2191600" cy="2191600"/>
          </a:xfrm>
          <a:prstGeom prst="diagStripe">
            <a:avLst>
              <a:gd name="adj" fmla="val 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 name="Google Shape;19;p14"/>
          <p:cNvGrpSpPr/>
          <p:nvPr/>
        </p:nvGrpSpPr>
        <p:grpSpPr>
          <a:xfrm>
            <a:off x="1" y="654"/>
            <a:ext cx="6871607" cy="6845865"/>
            <a:chOff x="0" y="75"/>
            <a:chExt cx="5153705" cy="5152950"/>
          </a:xfrm>
        </p:grpSpPr>
        <p:sp>
          <p:nvSpPr>
            <p:cNvPr id="20" name="Google Shape;20;p14"/>
            <p:cNvSpPr/>
            <p:nvPr/>
          </p:nvSpPr>
          <p:spPr>
            <a:xfrm rot="-5400000">
              <a:off x="455" y="-225"/>
              <a:ext cx="5152800" cy="5153700"/>
            </a:xfrm>
            <a:prstGeom prst="diagStripe">
              <a:avLst>
                <a:gd name="adj" fmla="val 50000"/>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 name="Google Shape;21;p14"/>
            <p:cNvSpPr/>
            <p:nvPr/>
          </p:nvSpPr>
          <p:spPr>
            <a:xfrm rot="-5400000">
              <a:off x="150" y="1145825"/>
              <a:ext cx="3996600" cy="3996900"/>
            </a:xfrm>
            <a:prstGeom prst="diagStripe">
              <a:avLst>
                <a:gd name="adj" fmla="val 58774"/>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 name="Google Shape;22;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 name="Google Shape;23;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4" name="Google Shape;24;p14"/>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25" name="Google Shape;25;p14"/>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26" name="Google Shape;26;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829420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grpSp>
        <p:nvGrpSpPr>
          <p:cNvPr id="28" name="Google Shape;28;p15"/>
          <p:cNvGrpSpPr/>
          <p:nvPr/>
        </p:nvGrpSpPr>
        <p:grpSpPr>
          <a:xfrm>
            <a:off x="5875200" y="1"/>
            <a:ext cx="6316800" cy="6857420"/>
            <a:chOff x="4406400" y="0"/>
            <a:chExt cx="4737600" cy="5143065"/>
          </a:xfrm>
        </p:grpSpPr>
        <p:sp>
          <p:nvSpPr>
            <p:cNvPr id="29" name="Google Shape;29;p15"/>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 name="Google Shape;30;p15"/>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15"/>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 name="Google Shape;32;p15"/>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 name="Google Shape;33;p15"/>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 name="Google Shape;34;p15"/>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 name="Google Shape;35;p15"/>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 name="Google Shape;36;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15"/>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 name="Google Shape;38;p15"/>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15"/>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5"/>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 name="Google Shape;41;p15"/>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 name="Google Shape;42;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5"/>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 name="Google Shape;44;p15"/>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 name="Google Shape;45;p15"/>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15"/>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7" name="Google Shape;47;p15"/>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0573507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grpSp>
        <p:nvGrpSpPr>
          <p:cNvPr id="50" name="Google Shape;50;p16"/>
          <p:cNvGrpSpPr/>
          <p:nvPr/>
        </p:nvGrpSpPr>
        <p:grpSpPr>
          <a:xfrm>
            <a:off x="0" y="508001"/>
            <a:ext cx="1383800" cy="1355051"/>
            <a:chOff x="0" y="381001"/>
            <a:chExt cx="1037850" cy="1016288"/>
          </a:xfrm>
        </p:grpSpPr>
        <p:sp>
          <p:nvSpPr>
            <p:cNvPr id="51" name="Google Shape;51;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 name="Google Shape;52;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3" name="Google Shape;53;p16"/>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54" name="Google Shape;54;p16"/>
          <p:cNvSpPr txBox="1">
            <a:spLocks noGrp="1"/>
          </p:cNvSpPr>
          <p:nvPr>
            <p:ph type="body" idx="1"/>
          </p:nvPr>
        </p:nvSpPr>
        <p:spPr>
          <a:xfrm>
            <a:off x="1730000" y="2090067"/>
            <a:ext cx="93852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55" name="Google Shape;55;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328139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6"/>
        <p:cNvGrpSpPr/>
        <p:nvPr/>
      </p:nvGrpSpPr>
      <p:grpSpPr>
        <a:xfrm>
          <a:off x="0" y="0"/>
          <a:ext cx="0" cy="0"/>
          <a:chOff x="0" y="0"/>
          <a:chExt cx="0" cy="0"/>
        </a:xfrm>
      </p:grpSpPr>
      <p:grpSp>
        <p:nvGrpSpPr>
          <p:cNvPr id="57" name="Google Shape;57;p17"/>
          <p:cNvGrpSpPr/>
          <p:nvPr/>
        </p:nvGrpSpPr>
        <p:grpSpPr>
          <a:xfrm>
            <a:off x="0" y="508001"/>
            <a:ext cx="1383800" cy="1355051"/>
            <a:chOff x="0" y="381001"/>
            <a:chExt cx="1037850" cy="1016288"/>
          </a:xfrm>
        </p:grpSpPr>
        <p:sp>
          <p:nvSpPr>
            <p:cNvPr id="58" name="Google Shape;58;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 name="Google Shape;59;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0" name="Google Shape;60;p17"/>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1" name="Google Shape;61;p17"/>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62" name="Google Shape;62;p17"/>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63" name="Google Shape;63;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1016977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grpSp>
        <p:nvGrpSpPr>
          <p:cNvPr id="65" name="Google Shape;65;p18"/>
          <p:cNvGrpSpPr/>
          <p:nvPr/>
        </p:nvGrpSpPr>
        <p:grpSpPr>
          <a:xfrm>
            <a:off x="0" y="508001"/>
            <a:ext cx="1383800" cy="1355051"/>
            <a:chOff x="0" y="381001"/>
            <a:chExt cx="1037850" cy="1016288"/>
          </a:xfrm>
        </p:grpSpPr>
        <p:sp>
          <p:nvSpPr>
            <p:cNvPr id="66" name="Google Shape;66;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 name="Google Shape;67;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8" name="Google Shape;68;p18"/>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9" name="Google Shape;69;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36106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
        <p:cNvGrpSpPr/>
        <p:nvPr/>
      </p:nvGrpSpPr>
      <p:grpSpPr>
        <a:xfrm>
          <a:off x="0" y="0"/>
          <a:ext cx="0" cy="0"/>
          <a:chOff x="0" y="0"/>
          <a:chExt cx="0" cy="0"/>
        </a:xfrm>
      </p:grpSpPr>
      <p:grpSp>
        <p:nvGrpSpPr>
          <p:cNvPr id="71" name="Google Shape;71;p19"/>
          <p:cNvGrpSpPr/>
          <p:nvPr/>
        </p:nvGrpSpPr>
        <p:grpSpPr>
          <a:xfrm>
            <a:off x="5875200" y="0"/>
            <a:ext cx="6316800" cy="6858000"/>
            <a:chOff x="4406400" y="0"/>
            <a:chExt cx="4737600" cy="5143500"/>
          </a:xfrm>
        </p:grpSpPr>
        <p:sp>
          <p:nvSpPr>
            <p:cNvPr id="72" name="Google Shape;72;p19"/>
            <p:cNvSpPr/>
            <p:nvPr/>
          </p:nvSpPr>
          <p:spPr>
            <a:xfrm rot="5400000">
              <a:off x="4407900" y="-1500"/>
              <a:ext cx="47346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 name="Google Shape;73;p19"/>
            <p:cNvSpPr/>
            <p:nvPr/>
          </p:nvSpPr>
          <p:spPr>
            <a:xfrm rot="5400000">
              <a:off x="4840825" y="6000"/>
              <a:ext cx="42987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 name="Google Shape;74;p19"/>
            <p:cNvSpPr/>
            <p:nvPr/>
          </p:nvSpPr>
          <p:spPr>
            <a:xfrm rot="-5400000">
              <a:off x="5618399" y="123664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 name="Google Shape;75;p19"/>
            <p:cNvSpPr/>
            <p:nvPr/>
          </p:nvSpPr>
          <p:spPr>
            <a:xfrm flipH="1">
              <a:off x="5849857" y="144407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 name="Google Shape;76;p19"/>
            <p:cNvSpPr/>
            <p:nvPr/>
          </p:nvSpPr>
          <p:spPr>
            <a:xfrm rot="-5400000">
              <a:off x="5987081" y="246974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 name="Google Shape;77;p19"/>
            <p:cNvSpPr/>
            <p:nvPr/>
          </p:nvSpPr>
          <p:spPr>
            <a:xfrm flipH="1">
              <a:off x="6222115" y="2677179"/>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 name="Google Shape;78;p19"/>
            <p:cNvSpPr/>
            <p:nvPr/>
          </p:nvSpPr>
          <p:spPr>
            <a:xfrm rot="-5400000">
              <a:off x="6675341" y="186224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 name="Google Shape;79;p19"/>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19"/>
            <p:cNvSpPr/>
            <p:nvPr/>
          </p:nvSpPr>
          <p:spPr>
            <a:xfrm rot="-5400000">
              <a:off x="6861141" y="247808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 name="Google Shape;81;p19"/>
            <p:cNvSpPr/>
            <p:nvPr/>
          </p:nvSpPr>
          <p:spPr>
            <a:xfrm flipH="1">
              <a:off x="7965266" y="269319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 name="Google Shape;82;p19"/>
            <p:cNvSpPr/>
            <p:nvPr/>
          </p:nvSpPr>
          <p:spPr>
            <a:xfrm flipH="1">
              <a:off x="8145082" y="330903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 name="Google Shape;83;p19"/>
            <p:cNvSpPr/>
            <p:nvPr/>
          </p:nvSpPr>
          <p:spPr>
            <a:xfrm rot="-5400000">
              <a:off x="7047599" y="309534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 name="Google Shape;84;p19"/>
            <p:cNvSpPr/>
            <p:nvPr/>
          </p:nvSpPr>
          <p:spPr>
            <a:xfrm flipH="1">
              <a:off x="7276649" y="330278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 name="Google Shape;85;p19"/>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 name="Google Shape;86;p19"/>
            <p:cNvSpPr/>
            <p:nvPr/>
          </p:nvSpPr>
          <p:spPr>
            <a:xfrm flipH="1">
              <a:off x="7462448" y="391862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 name="Google Shape;87;p19"/>
            <p:cNvSpPr/>
            <p:nvPr/>
          </p:nvSpPr>
          <p:spPr>
            <a:xfrm rot="-5400000">
              <a:off x="8102491" y="37188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 name="Google Shape;88;p19"/>
            <p:cNvSpPr/>
            <p:nvPr/>
          </p:nvSpPr>
          <p:spPr>
            <a:xfrm flipH="1">
              <a:off x="8334533" y="392629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 name="Google Shape;89;p19"/>
            <p:cNvSpPr/>
            <p:nvPr/>
          </p:nvSpPr>
          <p:spPr>
            <a:xfrm rot="-5400000">
              <a:off x="8288290" y="433470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0" name="Google Shape;90;p19"/>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1" name="Google Shape;91;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997826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2"/>
        <p:cNvGrpSpPr/>
        <p:nvPr/>
      </p:nvGrpSpPr>
      <p:grpSpPr>
        <a:xfrm>
          <a:off x="0" y="0"/>
          <a:ext cx="0" cy="0"/>
          <a:chOff x="0" y="0"/>
          <a:chExt cx="0" cy="0"/>
        </a:xfrm>
      </p:grpSpPr>
      <p:grpSp>
        <p:nvGrpSpPr>
          <p:cNvPr id="93" name="Google Shape;93;p20"/>
          <p:cNvGrpSpPr/>
          <p:nvPr/>
        </p:nvGrpSpPr>
        <p:grpSpPr>
          <a:xfrm>
            <a:off x="0" y="508001"/>
            <a:ext cx="1383800" cy="1355051"/>
            <a:chOff x="0" y="381001"/>
            <a:chExt cx="1037850" cy="1016288"/>
          </a:xfrm>
        </p:grpSpPr>
        <p:sp>
          <p:nvSpPr>
            <p:cNvPr id="94" name="Google Shape;94;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 name="Google Shape;95;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6" name="Google Shape;96;p20"/>
          <p:cNvSpPr txBox="1">
            <a:spLocks noGrp="1"/>
          </p:cNvSpPr>
          <p:nvPr>
            <p:ph type="title"/>
          </p:nvPr>
        </p:nvSpPr>
        <p:spPr>
          <a:xfrm>
            <a:off x="1730000" y="2211100"/>
            <a:ext cx="4048400" cy="233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97" name="Google Shape;97;p20"/>
          <p:cNvSpPr txBox="1">
            <a:spLocks noGrp="1"/>
          </p:cNvSpPr>
          <p:nvPr>
            <p:ph type="subTitle" idx="1"/>
          </p:nvPr>
        </p:nvSpPr>
        <p:spPr>
          <a:xfrm>
            <a:off x="1730000" y="4717333"/>
            <a:ext cx="40484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98" name="Google Shape;98;p20"/>
          <p:cNvSpPr txBox="1">
            <a:spLocks noGrp="1"/>
          </p:cNvSpPr>
          <p:nvPr>
            <p:ph type="body" idx="2"/>
          </p:nvPr>
        </p:nvSpPr>
        <p:spPr>
          <a:xfrm>
            <a:off x="6197600" y="2262133"/>
            <a:ext cx="4902400" cy="31300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99" name="Google Shape;99;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85295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7237351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grpSp>
        <p:nvGrpSpPr>
          <p:cNvPr id="101" name="Google Shape;101;p21"/>
          <p:cNvGrpSpPr/>
          <p:nvPr/>
        </p:nvGrpSpPr>
        <p:grpSpPr>
          <a:xfrm>
            <a:off x="1" y="5504763"/>
            <a:ext cx="931900" cy="912876"/>
            <a:chOff x="0" y="3785672"/>
            <a:chExt cx="698925" cy="684657"/>
          </a:xfrm>
        </p:grpSpPr>
        <p:sp>
          <p:nvSpPr>
            <p:cNvPr id="102" name="Google Shape;102;p21"/>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 name="Google Shape;103;p21"/>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4" name="Google Shape;104;p21"/>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300"/>
              <a:buNone/>
              <a:defRPr/>
            </a:lvl1pPr>
          </a:lstStyle>
          <a:p>
            <a:endParaRPr/>
          </a:p>
        </p:txBody>
      </p:sp>
      <p:sp>
        <p:nvSpPr>
          <p:cNvPr id="105" name="Google Shape;105;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8767469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6"/>
        <p:cNvGrpSpPr/>
        <p:nvPr/>
      </p:nvGrpSpPr>
      <p:grpSpPr>
        <a:xfrm>
          <a:off x="0" y="0"/>
          <a:ext cx="0" cy="0"/>
          <a:chOff x="0" y="0"/>
          <a:chExt cx="0" cy="0"/>
        </a:xfrm>
      </p:grpSpPr>
      <p:grpSp>
        <p:nvGrpSpPr>
          <p:cNvPr id="107" name="Google Shape;107;p22"/>
          <p:cNvGrpSpPr/>
          <p:nvPr/>
        </p:nvGrpSpPr>
        <p:grpSpPr>
          <a:xfrm>
            <a:off x="5875200" y="1"/>
            <a:ext cx="6316800" cy="6857420"/>
            <a:chOff x="4406400" y="0"/>
            <a:chExt cx="4737600" cy="5143065"/>
          </a:xfrm>
        </p:grpSpPr>
        <p:sp>
          <p:nvSpPr>
            <p:cNvPr id="108" name="Google Shape;108;p22"/>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 name="Google Shape;109;p22"/>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 name="Google Shape;110;p22"/>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22"/>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 name="Google Shape;112;p22"/>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 name="Google Shape;113;p22"/>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 name="Google Shape;114;p22"/>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 name="Google Shape;115;p2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 name="Google Shape;116;p22"/>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 name="Google Shape;117;p22"/>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 name="Google Shape;118;p22"/>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 name="Google Shape;119;p22"/>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 name="Google Shape;120;p22"/>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 name="Google Shape;121;p2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 name="Google Shape;122;p22"/>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22"/>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 name="Google Shape;124;p22"/>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 name="Google Shape;125;p22"/>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26" name="Google Shape;126;p22"/>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127" name="Google Shape;127;p22"/>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128" name="Google Shape;128;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933354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966558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type="tx">
  <p:cSld name="Blank">
    <p:spTree>
      <p:nvGrpSpPr>
        <p:cNvPr id="1" name="Shape 163"/>
        <p:cNvGrpSpPr/>
        <p:nvPr/>
      </p:nvGrpSpPr>
      <p:grpSpPr>
        <a:xfrm>
          <a:off x="0" y="0"/>
          <a:ext cx="0" cy="0"/>
          <a:chOff x="0" y="0"/>
          <a:chExt cx="0" cy="0"/>
        </a:xfrm>
      </p:grpSpPr>
      <p:sp>
        <p:nvSpPr>
          <p:cNvPr id="164" name="Google Shape;164;p31"/>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1023831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mp; Subtitle" type="title">
  <p:cSld name="Title &amp; Subtitle">
    <p:spTree>
      <p:nvGrpSpPr>
        <p:cNvPr id="1" name="Shape 165"/>
        <p:cNvGrpSpPr/>
        <p:nvPr/>
      </p:nvGrpSpPr>
      <p:grpSpPr>
        <a:xfrm>
          <a:off x="0" y="0"/>
          <a:ext cx="0" cy="0"/>
          <a:chOff x="0" y="0"/>
          <a:chExt cx="0" cy="0"/>
        </a:xfrm>
      </p:grpSpPr>
      <p:sp>
        <p:nvSpPr>
          <p:cNvPr id="166" name="Google Shape;166;p42"/>
          <p:cNvSpPr txBox="1">
            <a:spLocks noGrp="1"/>
          </p:cNvSpPr>
          <p:nvPr>
            <p:ph type="title"/>
          </p:nvPr>
        </p:nvSpPr>
        <p:spPr>
          <a:xfrm>
            <a:off x="1190625" y="1151930"/>
            <a:ext cx="9810750" cy="2321719"/>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67" name="Google Shape;167;p42"/>
          <p:cNvSpPr txBox="1">
            <a:spLocks noGrp="1"/>
          </p:cNvSpPr>
          <p:nvPr>
            <p:ph type="body" idx="1"/>
          </p:nvPr>
        </p:nvSpPr>
        <p:spPr>
          <a:xfrm>
            <a:off x="1190625" y="3545086"/>
            <a:ext cx="9810750" cy="794742"/>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2601"/>
              <a:buFont typeface="Helvetica Neue"/>
              <a:buNone/>
              <a:defRPr sz="2601"/>
            </a:lvl1pPr>
            <a:lvl2pPr marL="914400" lvl="1" indent="-228600" algn="ctr">
              <a:lnSpc>
                <a:spcPct val="100000"/>
              </a:lnSpc>
              <a:spcBef>
                <a:spcPts val="0"/>
              </a:spcBef>
              <a:spcAft>
                <a:spcPts val="0"/>
              </a:spcAft>
              <a:buClr>
                <a:srgbClr val="000000"/>
              </a:buClr>
              <a:buSzPts val="2601"/>
              <a:buFont typeface="Helvetica Neue"/>
              <a:buNone/>
              <a:defRPr sz="2601"/>
            </a:lvl2pPr>
            <a:lvl3pPr marL="1371600" lvl="2" indent="-228600" algn="ctr">
              <a:lnSpc>
                <a:spcPct val="100000"/>
              </a:lnSpc>
              <a:spcBef>
                <a:spcPts val="0"/>
              </a:spcBef>
              <a:spcAft>
                <a:spcPts val="0"/>
              </a:spcAft>
              <a:buClr>
                <a:srgbClr val="000000"/>
              </a:buClr>
              <a:buSzPts val="2601"/>
              <a:buFont typeface="Helvetica Neue"/>
              <a:buNone/>
              <a:defRPr sz="2601"/>
            </a:lvl3pPr>
            <a:lvl4pPr marL="1828800" lvl="3" indent="-228600" algn="ctr">
              <a:lnSpc>
                <a:spcPct val="100000"/>
              </a:lnSpc>
              <a:spcBef>
                <a:spcPts val="0"/>
              </a:spcBef>
              <a:spcAft>
                <a:spcPts val="0"/>
              </a:spcAft>
              <a:buClr>
                <a:srgbClr val="000000"/>
              </a:buClr>
              <a:buSzPts val="2601"/>
              <a:buFont typeface="Helvetica Neue"/>
              <a:buNone/>
              <a:defRPr sz="2601"/>
            </a:lvl4pPr>
            <a:lvl5pPr marL="2286000" lvl="4" indent="-228600" algn="ctr">
              <a:lnSpc>
                <a:spcPct val="100000"/>
              </a:lnSpc>
              <a:spcBef>
                <a:spcPts val="0"/>
              </a:spcBef>
              <a:spcAft>
                <a:spcPts val="0"/>
              </a:spcAft>
              <a:buClr>
                <a:srgbClr val="000000"/>
              </a:buClr>
              <a:buSzPts val="2601"/>
              <a:buFont typeface="Helvetica Neue"/>
              <a:buNone/>
              <a:defRPr sz="2601"/>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68" name="Google Shape;168;p42"/>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a:latin typeface="Helvetica Neue Light"/>
                <a:ea typeface="Helvetica Neue Light"/>
                <a:cs typeface="Helvetica Neue Light"/>
                <a:sym typeface="Helvetica Neue Light"/>
              </a:defRPr>
            </a:lvl1pPr>
            <a:lvl2pPr marL="0" lvl="1" indent="0" algn="l">
              <a:spcBef>
                <a:spcPts val="0"/>
              </a:spcBef>
              <a:buNone/>
              <a:defRPr>
                <a:latin typeface="Helvetica Neue Light"/>
                <a:ea typeface="Helvetica Neue Light"/>
                <a:cs typeface="Helvetica Neue Light"/>
                <a:sym typeface="Helvetica Neue Light"/>
              </a:defRPr>
            </a:lvl2pPr>
            <a:lvl3pPr marL="0" lvl="2" indent="0" algn="l">
              <a:spcBef>
                <a:spcPts val="0"/>
              </a:spcBef>
              <a:buNone/>
              <a:defRPr>
                <a:latin typeface="Helvetica Neue Light"/>
                <a:ea typeface="Helvetica Neue Light"/>
                <a:cs typeface="Helvetica Neue Light"/>
                <a:sym typeface="Helvetica Neue Light"/>
              </a:defRPr>
            </a:lvl3pPr>
            <a:lvl4pPr marL="0" lvl="3" indent="0" algn="l">
              <a:spcBef>
                <a:spcPts val="0"/>
              </a:spcBef>
              <a:buNone/>
              <a:defRPr>
                <a:latin typeface="Helvetica Neue Light"/>
                <a:ea typeface="Helvetica Neue Light"/>
                <a:cs typeface="Helvetica Neue Light"/>
                <a:sym typeface="Helvetica Neue Light"/>
              </a:defRPr>
            </a:lvl4pPr>
            <a:lvl5pPr marL="0" lvl="4" indent="0" algn="l">
              <a:spcBef>
                <a:spcPts val="0"/>
              </a:spcBef>
              <a:buNone/>
              <a:defRPr>
                <a:latin typeface="Helvetica Neue Light"/>
                <a:ea typeface="Helvetica Neue Light"/>
                <a:cs typeface="Helvetica Neue Light"/>
                <a:sym typeface="Helvetica Neue Light"/>
              </a:defRPr>
            </a:lvl5pPr>
            <a:lvl6pPr marL="0" lvl="5" indent="0" algn="l">
              <a:spcBef>
                <a:spcPts val="0"/>
              </a:spcBef>
              <a:buNone/>
              <a:defRPr>
                <a:latin typeface="Helvetica Neue Light"/>
                <a:ea typeface="Helvetica Neue Light"/>
                <a:cs typeface="Helvetica Neue Light"/>
                <a:sym typeface="Helvetica Neue Light"/>
              </a:defRPr>
            </a:lvl6pPr>
            <a:lvl7pPr marL="0" lvl="6" indent="0" algn="l">
              <a:spcBef>
                <a:spcPts val="0"/>
              </a:spcBef>
              <a:buNone/>
              <a:defRPr>
                <a:latin typeface="Helvetica Neue Light"/>
                <a:ea typeface="Helvetica Neue Light"/>
                <a:cs typeface="Helvetica Neue Light"/>
                <a:sym typeface="Helvetica Neue Light"/>
              </a:defRPr>
            </a:lvl7pPr>
            <a:lvl8pPr marL="0" lvl="7" indent="0" algn="l">
              <a:spcBef>
                <a:spcPts val="0"/>
              </a:spcBef>
              <a:buNone/>
              <a:defRPr>
                <a:latin typeface="Helvetica Neue Light"/>
                <a:ea typeface="Helvetica Neue Light"/>
                <a:cs typeface="Helvetica Neue Light"/>
                <a:sym typeface="Helvetica Neue Light"/>
              </a:defRPr>
            </a:lvl8pPr>
            <a:lvl9pPr marL="0" lvl="8" indent="0" algn="l">
              <a:spcBef>
                <a:spcPts val="0"/>
              </a:spcBef>
              <a:buNone/>
              <a:defRPr>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sz="1125" b="0">
              <a:solidFill>
                <a:schemeClr val="dk1"/>
              </a:solidFill>
            </a:endParaRPr>
          </a:p>
        </p:txBody>
      </p:sp>
    </p:spTree>
    <p:extLst>
      <p:ext uri="{BB962C8B-B14F-4D97-AF65-F5344CB8AC3E}">
        <p14:creationId xmlns:p14="http://schemas.microsoft.com/office/powerpoint/2010/main" val="33072752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169"/>
        <p:cNvGrpSpPr/>
        <p:nvPr/>
      </p:nvGrpSpPr>
      <p:grpSpPr>
        <a:xfrm>
          <a:off x="0" y="0"/>
          <a:ext cx="0" cy="0"/>
          <a:chOff x="0" y="0"/>
          <a:chExt cx="0" cy="0"/>
        </a:xfrm>
      </p:grpSpPr>
      <p:sp>
        <p:nvSpPr>
          <p:cNvPr id="170" name="Google Shape;170;p43"/>
          <p:cNvSpPr>
            <a:spLocks noGrp="1"/>
          </p:cNvSpPr>
          <p:nvPr>
            <p:ph type="pic" idx="2"/>
          </p:nvPr>
        </p:nvSpPr>
        <p:spPr>
          <a:xfrm>
            <a:off x="1520708" y="203273"/>
            <a:ext cx="9144003" cy="457438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71" name="Google Shape;171;p43"/>
          <p:cNvSpPr txBox="1">
            <a:spLocks noGrp="1"/>
          </p:cNvSpPr>
          <p:nvPr>
            <p:ph type="title"/>
          </p:nvPr>
        </p:nvSpPr>
        <p:spPr>
          <a:xfrm>
            <a:off x="1190625" y="4723805"/>
            <a:ext cx="9810750" cy="1000125"/>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72" name="Google Shape;172;p43"/>
          <p:cNvSpPr txBox="1">
            <a:spLocks noGrp="1"/>
          </p:cNvSpPr>
          <p:nvPr>
            <p:ph type="body" idx="1"/>
          </p:nvPr>
        </p:nvSpPr>
        <p:spPr>
          <a:xfrm>
            <a:off x="1190625" y="5732859"/>
            <a:ext cx="9810750" cy="794742"/>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2601"/>
              <a:buFont typeface="Helvetica Neue"/>
              <a:buNone/>
              <a:defRPr sz="2601"/>
            </a:lvl1pPr>
            <a:lvl2pPr marL="914400" lvl="1" indent="-228600" algn="ctr">
              <a:lnSpc>
                <a:spcPct val="100000"/>
              </a:lnSpc>
              <a:spcBef>
                <a:spcPts val="0"/>
              </a:spcBef>
              <a:spcAft>
                <a:spcPts val="0"/>
              </a:spcAft>
              <a:buClr>
                <a:srgbClr val="000000"/>
              </a:buClr>
              <a:buSzPts val="2601"/>
              <a:buFont typeface="Helvetica Neue"/>
              <a:buNone/>
              <a:defRPr sz="2601"/>
            </a:lvl2pPr>
            <a:lvl3pPr marL="1371600" lvl="2" indent="-228600" algn="ctr">
              <a:lnSpc>
                <a:spcPct val="100000"/>
              </a:lnSpc>
              <a:spcBef>
                <a:spcPts val="0"/>
              </a:spcBef>
              <a:spcAft>
                <a:spcPts val="0"/>
              </a:spcAft>
              <a:buClr>
                <a:srgbClr val="000000"/>
              </a:buClr>
              <a:buSzPts val="2601"/>
              <a:buFont typeface="Helvetica Neue"/>
              <a:buNone/>
              <a:defRPr sz="2601"/>
            </a:lvl3pPr>
            <a:lvl4pPr marL="1828800" lvl="3" indent="-228600" algn="ctr">
              <a:lnSpc>
                <a:spcPct val="100000"/>
              </a:lnSpc>
              <a:spcBef>
                <a:spcPts val="0"/>
              </a:spcBef>
              <a:spcAft>
                <a:spcPts val="0"/>
              </a:spcAft>
              <a:buClr>
                <a:srgbClr val="000000"/>
              </a:buClr>
              <a:buSzPts val="2601"/>
              <a:buFont typeface="Helvetica Neue"/>
              <a:buNone/>
              <a:defRPr sz="2601"/>
            </a:lvl4pPr>
            <a:lvl5pPr marL="2286000" lvl="4" indent="-228600" algn="ctr">
              <a:lnSpc>
                <a:spcPct val="100000"/>
              </a:lnSpc>
              <a:spcBef>
                <a:spcPts val="0"/>
              </a:spcBef>
              <a:spcAft>
                <a:spcPts val="0"/>
              </a:spcAft>
              <a:buClr>
                <a:srgbClr val="000000"/>
              </a:buClr>
              <a:buSzPts val="2601"/>
              <a:buFont typeface="Helvetica Neue"/>
              <a:buNone/>
              <a:defRPr sz="2601"/>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73" name="Google Shape;173;p43"/>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656776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 Centre">
  <p:cSld name="Title - Centre">
    <p:spTree>
      <p:nvGrpSpPr>
        <p:cNvPr id="1" name="Shape 174"/>
        <p:cNvGrpSpPr/>
        <p:nvPr/>
      </p:nvGrpSpPr>
      <p:grpSpPr>
        <a:xfrm>
          <a:off x="0" y="0"/>
          <a:ext cx="0" cy="0"/>
          <a:chOff x="0" y="0"/>
          <a:chExt cx="0" cy="0"/>
        </a:xfrm>
      </p:grpSpPr>
      <p:sp>
        <p:nvSpPr>
          <p:cNvPr id="175" name="Google Shape;175;p44"/>
          <p:cNvSpPr txBox="1">
            <a:spLocks noGrp="1"/>
          </p:cNvSpPr>
          <p:nvPr>
            <p:ph type="title"/>
          </p:nvPr>
        </p:nvSpPr>
        <p:spPr>
          <a:xfrm>
            <a:off x="1190625" y="2268141"/>
            <a:ext cx="9810750" cy="2321719"/>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76" name="Google Shape;176;p44"/>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079349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77"/>
        <p:cNvGrpSpPr/>
        <p:nvPr/>
      </p:nvGrpSpPr>
      <p:grpSpPr>
        <a:xfrm>
          <a:off x="0" y="0"/>
          <a:ext cx="0" cy="0"/>
          <a:chOff x="0" y="0"/>
          <a:chExt cx="0" cy="0"/>
        </a:xfrm>
      </p:grpSpPr>
      <p:sp>
        <p:nvSpPr>
          <p:cNvPr id="178" name="Google Shape;178;p45"/>
          <p:cNvSpPr>
            <a:spLocks noGrp="1"/>
          </p:cNvSpPr>
          <p:nvPr>
            <p:ph type="pic" idx="2"/>
          </p:nvPr>
        </p:nvSpPr>
        <p:spPr>
          <a:xfrm>
            <a:off x="2122289" y="431602"/>
            <a:ext cx="11626453" cy="581322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79" name="Google Shape;179;p45"/>
          <p:cNvSpPr txBox="1">
            <a:spLocks noGrp="1"/>
          </p:cNvSpPr>
          <p:nvPr>
            <p:ph type="title"/>
          </p:nvPr>
        </p:nvSpPr>
        <p:spPr>
          <a:xfrm>
            <a:off x="892969" y="446484"/>
            <a:ext cx="5000625" cy="2803922"/>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4219"/>
              <a:buFont typeface="Helvetica Neue"/>
              <a:buNone/>
              <a:defRPr sz="4219"/>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0" name="Google Shape;180;p45"/>
          <p:cNvSpPr txBox="1">
            <a:spLocks noGrp="1"/>
          </p:cNvSpPr>
          <p:nvPr>
            <p:ph type="body" idx="1"/>
          </p:nvPr>
        </p:nvSpPr>
        <p:spPr>
          <a:xfrm>
            <a:off x="892969" y="3321844"/>
            <a:ext cx="5000625" cy="2893219"/>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2601"/>
              <a:buFont typeface="Helvetica Neue"/>
              <a:buNone/>
              <a:defRPr sz="2601"/>
            </a:lvl1pPr>
            <a:lvl2pPr marL="914400" lvl="1" indent="-228600" algn="ctr">
              <a:lnSpc>
                <a:spcPct val="100000"/>
              </a:lnSpc>
              <a:spcBef>
                <a:spcPts val="0"/>
              </a:spcBef>
              <a:spcAft>
                <a:spcPts val="0"/>
              </a:spcAft>
              <a:buClr>
                <a:srgbClr val="000000"/>
              </a:buClr>
              <a:buSzPts val="2601"/>
              <a:buFont typeface="Helvetica Neue"/>
              <a:buNone/>
              <a:defRPr sz="2601"/>
            </a:lvl2pPr>
            <a:lvl3pPr marL="1371600" lvl="2" indent="-228600" algn="ctr">
              <a:lnSpc>
                <a:spcPct val="100000"/>
              </a:lnSpc>
              <a:spcBef>
                <a:spcPts val="0"/>
              </a:spcBef>
              <a:spcAft>
                <a:spcPts val="0"/>
              </a:spcAft>
              <a:buClr>
                <a:srgbClr val="000000"/>
              </a:buClr>
              <a:buSzPts val="2601"/>
              <a:buFont typeface="Helvetica Neue"/>
              <a:buNone/>
              <a:defRPr sz="2601"/>
            </a:lvl3pPr>
            <a:lvl4pPr marL="1828800" lvl="3" indent="-228600" algn="ctr">
              <a:lnSpc>
                <a:spcPct val="100000"/>
              </a:lnSpc>
              <a:spcBef>
                <a:spcPts val="0"/>
              </a:spcBef>
              <a:spcAft>
                <a:spcPts val="0"/>
              </a:spcAft>
              <a:buClr>
                <a:srgbClr val="000000"/>
              </a:buClr>
              <a:buSzPts val="2601"/>
              <a:buFont typeface="Helvetica Neue"/>
              <a:buNone/>
              <a:defRPr sz="2601"/>
            </a:lvl4pPr>
            <a:lvl5pPr marL="2286000" lvl="4" indent="-228600" algn="ctr">
              <a:lnSpc>
                <a:spcPct val="100000"/>
              </a:lnSpc>
              <a:spcBef>
                <a:spcPts val="0"/>
              </a:spcBef>
              <a:spcAft>
                <a:spcPts val="0"/>
              </a:spcAft>
              <a:buClr>
                <a:srgbClr val="000000"/>
              </a:buClr>
              <a:buSzPts val="2601"/>
              <a:buFont typeface="Helvetica Neue"/>
              <a:buNone/>
              <a:defRPr sz="2601"/>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81" name="Google Shape;181;p45"/>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0811265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82"/>
        <p:cNvGrpSpPr/>
        <p:nvPr/>
      </p:nvGrpSpPr>
      <p:grpSpPr>
        <a:xfrm>
          <a:off x="0" y="0"/>
          <a:ext cx="0" cy="0"/>
          <a:chOff x="0" y="0"/>
          <a:chExt cx="0" cy="0"/>
        </a:xfrm>
      </p:grpSpPr>
      <p:sp>
        <p:nvSpPr>
          <p:cNvPr id="183" name="Google Shape;183;p46"/>
          <p:cNvSpPr txBox="1">
            <a:spLocks noGrp="1"/>
          </p:cNvSpPr>
          <p:nvPr>
            <p:ph type="title"/>
          </p:nvPr>
        </p:nvSpPr>
        <p:spPr>
          <a:xfrm>
            <a:off x="892969" y="178594"/>
            <a:ext cx="10406063" cy="1518047"/>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4" name="Google Shape;184;p46"/>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071626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85"/>
        <p:cNvGrpSpPr/>
        <p:nvPr/>
      </p:nvGrpSpPr>
      <p:grpSpPr>
        <a:xfrm>
          <a:off x="0" y="0"/>
          <a:ext cx="0" cy="0"/>
          <a:chOff x="0" y="0"/>
          <a:chExt cx="0" cy="0"/>
        </a:xfrm>
      </p:grpSpPr>
      <p:sp>
        <p:nvSpPr>
          <p:cNvPr id="186" name="Google Shape;186;p47"/>
          <p:cNvSpPr txBox="1">
            <a:spLocks noGrp="1"/>
          </p:cNvSpPr>
          <p:nvPr>
            <p:ph type="title"/>
          </p:nvPr>
        </p:nvSpPr>
        <p:spPr>
          <a:xfrm>
            <a:off x="892969" y="178594"/>
            <a:ext cx="10406063" cy="1518047"/>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7" name="Google Shape;187;p47"/>
          <p:cNvSpPr txBox="1">
            <a:spLocks noGrp="1"/>
          </p:cNvSpPr>
          <p:nvPr>
            <p:ph type="body" idx="1"/>
          </p:nvPr>
        </p:nvSpPr>
        <p:spPr>
          <a:xfrm>
            <a:off x="892969" y="1821656"/>
            <a:ext cx="10406063" cy="4420195"/>
          </a:xfrm>
          <a:prstGeom prst="rect">
            <a:avLst/>
          </a:prstGeom>
          <a:noFill/>
          <a:ln>
            <a:noFill/>
          </a:ln>
        </p:spPr>
        <p:txBody>
          <a:bodyPr spcFirstLastPara="1" wrap="square" lIns="50800" tIns="50800" rIns="50800" bIns="50800" anchor="ctr" anchorCtr="0">
            <a:normAutofit/>
          </a:bodyPr>
          <a:lstStyle>
            <a:lvl1pPr marL="457200" lvl="0" indent="-394335" algn="l">
              <a:lnSpc>
                <a:spcPct val="100000"/>
              </a:lnSpc>
              <a:spcBef>
                <a:spcPts val="2953"/>
              </a:spcBef>
              <a:spcAft>
                <a:spcPts val="0"/>
              </a:spcAft>
              <a:buClr>
                <a:srgbClr val="000000"/>
              </a:buClr>
              <a:buSzPts val="2610"/>
              <a:buChar char="•"/>
              <a:defRPr/>
            </a:lvl1pPr>
            <a:lvl2pPr marL="914400" lvl="1" indent="-394335" algn="l">
              <a:lnSpc>
                <a:spcPct val="100000"/>
              </a:lnSpc>
              <a:spcBef>
                <a:spcPts val="2953"/>
              </a:spcBef>
              <a:spcAft>
                <a:spcPts val="0"/>
              </a:spcAft>
              <a:buClr>
                <a:srgbClr val="000000"/>
              </a:buClr>
              <a:buSzPts val="2610"/>
              <a:buChar char="•"/>
              <a:defRPr/>
            </a:lvl2pPr>
            <a:lvl3pPr marL="1371600" lvl="2" indent="-394335" algn="l">
              <a:lnSpc>
                <a:spcPct val="100000"/>
              </a:lnSpc>
              <a:spcBef>
                <a:spcPts val="2953"/>
              </a:spcBef>
              <a:spcAft>
                <a:spcPts val="0"/>
              </a:spcAft>
              <a:buClr>
                <a:srgbClr val="000000"/>
              </a:buClr>
              <a:buSzPts val="2610"/>
              <a:buChar char="•"/>
              <a:defRPr/>
            </a:lvl3pPr>
            <a:lvl4pPr marL="1828800" lvl="3" indent="-394335" algn="l">
              <a:lnSpc>
                <a:spcPct val="100000"/>
              </a:lnSpc>
              <a:spcBef>
                <a:spcPts val="2953"/>
              </a:spcBef>
              <a:spcAft>
                <a:spcPts val="0"/>
              </a:spcAft>
              <a:buClr>
                <a:srgbClr val="000000"/>
              </a:buClr>
              <a:buSzPts val="2610"/>
              <a:buChar char="•"/>
              <a:defRPr/>
            </a:lvl4pPr>
            <a:lvl5pPr marL="2286000" lvl="4" indent="-394335" algn="l">
              <a:lnSpc>
                <a:spcPct val="100000"/>
              </a:lnSpc>
              <a:spcBef>
                <a:spcPts val="2953"/>
              </a:spcBef>
              <a:spcAft>
                <a:spcPts val="0"/>
              </a:spcAft>
              <a:buClr>
                <a:srgbClr val="000000"/>
              </a:buClr>
              <a:buSzPts val="2610"/>
              <a:buChar char="•"/>
              <a:defRPr/>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88" name="Google Shape;188;p47"/>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47834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0779029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89"/>
        <p:cNvGrpSpPr/>
        <p:nvPr/>
      </p:nvGrpSpPr>
      <p:grpSpPr>
        <a:xfrm>
          <a:off x="0" y="0"/>
          <a:ext cx="0" cy="0"/>
          <a:chOff x="0" y="0"/>
          <a:chExt cx="0" cy="0"/>
        </a:xfrm>
      </p:grpSpPr>
      <p:sp>
        <p:nvSpPr>
          <p:cNvPr id="190" name="Google Shape;190;p48"/>
          <p:cNvSpPr>
            <a:spLocks noGrp="1"/>
          </p:cNvSpPr>
          <p:nvPr>
            <p:ph type="pic" idx="2"/>
          </p:nvPr>
        </p:nvSpPr>
        <p:spPr>
          <a:xfrm>
            <a:off x="3830836" y="1818680"/>
            <a:ext cx="8840391" cy="442019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91" name="Google Shape;191;p48"/>
          <p:cNvSpPr txBox="1">
            <a:spLocks noGrp="1"/>
          </p:cNvSpPr>
          <p:nvPr>
            <p:ph type="title"/>
          </p:nvPr>
        </p:nvSpPr>
        <p:spPr>
          <a:xfrm>
            <a:off x="892969" y="178594"/>
            <a:ext cx="10406063" cy="1518047"/>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92" name="Google Shape;192;p48"/>
          <p:cNvSpPr txBox="1">
            <a:spLocks noGrp="1"/>
          </p:cNvSpPr>
          <p:nvPr>
            <p:ph type="body" idx="1"/>
          </p:nvPr>
        </p:nvSpPr>
        <p:spPr>
          <a:xfrm>
            <a:off x="892969" y="1821656"/>
            <a:ext cx="5000625" cy="4420195"/>
          </a:xfrm>
          <a:prstGeom prst="rect">
            <a:avLst/>
          </a:prstGeom>
          <a:noFill/>
          <a:ln>
            <a:noFill/>
          </a:ln>
        </p:spPr>
        <p:txBody>
          <a:bodyPr spcFirstLastPara="1" wrap="square" lIns="50800" tIns="50800" rIns="50800" bIns="50800" anchor="ctr" anchorCtr="0">
            <a:normAutofit/>
          </a:bodyPr>
          <a:lstStyle>
            <a:lvl1pPr marL="457200" lvl="0" indent="-409895" algn="l">
              <a:lnSpc>
                <a:spcPct val="100000"/>
              </a:lnSpc>
              <a:spcBef>
                <a:spcPts val="2250"/>
              </a:spcBef>
              <a:spcAft>
                <a:spcPts val="0"/>
              </a:spcAft>
              <a:buClr>
                <a:srgbClr val="000000"/>
              </a:buClr>
              <a:buSzPts val="2855"/>
              <a:buFont typeface="Helvetica Neue"/>
              <a:buChar char="•"/>
              <a:defRPr sz="1969"/>
            </a:lvl1pPr>
            <a:lvl2pPr marL="914400" lvl="1" indent="-409895" algn="l">
              <a:lnSpc>
                <a:spcPct val="100000"/>
              </a:lnSpc>
              <a:spcBef>
                <a:spcPts val="2250"/>
              </a:spcBef>
              <a:spcAft>
                <a:spcPts val="0"/>
              </a:spcAft>
              <a:buClr>
                <a:srgbClr val="000000"/>
              </a:buClr>
              <a:buSzPts val="2855"/>
              <a:buFont typeface="Helvetica Neue"/>
              <a:buChar char="•"/>
              <a:defRPr sz="1969"/>
            </a:lvl2pPr>
            <a:lvl3pPr marL="1371600" lvl="2" indent="-409895" algn="l">
              <a:lnSpc>
                <a:spcPct val="100000"/>
              </a:lnSpc>
              <a:spcBef>
                <a:spcPts val="2250"/>
              </a:spcBef>
              <a:spcAft>
                <a:spcPts val="0"/>
              </a:spcAft>
              <a:buClr>
                <a:srgbClr val="000000"/>
              </a:buClr>
              <a:buSzPts val="2855"/>
              <a:buFont typeface="Helvetica Neue"/>
              <a:buChar char="•"/>
              <a:defRPr sz="1969"/>
            </a:lvl3pPr>
            <a:lvl4pPr marL="1828800" lvl="3" indent="-409895" algn="l">
              <a:lnSpc>
                <a:spcPct val="100000"/>
              </a:lnSpc>
              <a:spcBef>
                <a:spcPts val="2250"/>
              </a:spcBef>
              <a:spcAft>
                <a:spcPts val="0"/>
              </a:spcAft>
              <a:buClr>
                <a:srgbClr val="000000"/>
              </a:buClr>
              <a:buSzPts val="2855"/>
              <a:buFont typeface="Helvetica Neue"/>
              <a:buChar char="•"/>
              <a:defRPr sz="1969"/>
            </a:lvl4pPr>
            <a:lvl5pPr marL="2286000" lvl="4" indent="-409895" algn="l">
              <a:lnSpc>
                <a:spcPct val="100000"/>
              </a:lnSpc>
              <a:spcBef>
                <a:spcPts val="2250"/>
              </a:spcBef>
              <a:spcAft>
                <a:spcPts val="0"/>
              </a:spcAft>
              <a:buClr>
                <a:srgbClr val="000000"/>
              </a:buClr>
              <a:buSzPts val="2855"/>
              <a:buFont typeface="Helvetica Neue"/>
              <a:buChar char="•"/>
              <a:defRPr sz="1969"/>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93" name="Google Shape;193;p48"/>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a:latin typeface="Helvetica Neue Light"/>
                <a:ea typeface="Helvetica Neue Light"/>
                <a:cs typeface="Helvetica Neue Light"/>
                <a:sym typeface="Helvetica Neue Light"/>
              </a:defRPr>
            </a:lvl1pPr>
            <a:lvl2pPr marL="0" lvl="1" indent="0" algn="l">
              <a:spcBef>
                <a:spcPts val="0"/>
              </a:spcBef>
              <a:buNone/>
              <a:defRPr>
                <a:latin typeface="Helvetica Neue Light"/>
                <a:ea typeface="Helvetica Neue Light"/>
                <a:cs typeface="Helvetica Neue Light"/>
                <a:sym typeface="Helvetica Neue Light"/>
              </a:defRPr>
            </a:lvl2pPr>
            <a:lvl3pPr marL="0" lvl="2" indent="0" algn="l">
              <a:spcBef>
                <a:spcPts val="0"/>
              </a:spcBef>
              <a:buNone/>
              <a:defRPr>
                <a:latin typeface="Helvetica Neue Light"/>
                <a:ea typeface="Helvetica Neue Light"/>
                <a:cs typeface="Helvetica Neue Light"/>
                <a:sym typeface="Helvetica Neue Light"/>
              </a:defRPr>
            </a:lvl3pPr>
            <a:lvl4pPr marL="0" lvl="3" indent="0" algn="l">
              <a:spcBef>
                <a:spcPts val="0"/>
              </a:spcBef>
              <a:buNone/>
              <a:defRPr>
                <a:latin typeface="Helvetica Neue Light"/>
                <a:ea typeface="Helvetica Neue Light"/>
                <a:cs typeface="Helvetica Neue Light"/>
                <a:sym typeface="Helvetica Neue Light"/>
              </a:defRPr>
            </a:lvl4pPr>
            <a:lvl5pPr marL="0" lvl="4" indent="0" algn="l">
              <a:spcBef>
                <a:spcPts val="0"/>
              </a:spcBef>
              <a:buNone/>
              <a:defRPr>
                <a:latin typeface="Helvetica Neue Light"/>
                <a:ea typeface="Helvetica Neue Light"/>
                <a:cs typeface="Helvetica Neue Light"/>
                <a:sym typeface="Helvetica Neue Light"/>
              </a:defRPr>
            </a:lvl5pPr>
            <a:lvl6pPr marL="0" lvl="5" indent="0" algn="l">
              <a:spcBef>
                <a:spcPts val="0"/>
              </a:spcBef>
              <a:buNone/>
              <a:defRPr>
                <a:latin typeface="Helvetica Neue Light"/>
                <a:ea typeface="Helvetica Neue Light"/>
                <a:cs typeface="Helvetica Neue Light"/>
                <a:sym typeface="Helvetica Neue Light"/>
              </a:defRPr>
            </a:lvl6pPr>
            <a:lvl7pPr marL="0" lvl="6" indent="0" algn="l">
              <a:spcBef>
                <a:spcPts val="0"/>
              </a:spcBef>
              <a:buNone/>
              <a:defRPr>
                <a:latin typeface="Helvetica Neue Light"/>
                <a:ea typeface="Helvetica Neue Light"/>
                <a:cs typeface="Helvetica Neue Light"/>
                <a:sym typeface="Helvetica Neue Light"/>
              </a:defRPr>
            </a:lvl7pPr>
            <a:lvl8pPr marL="0" lvl="7" indent="0" algn="l">
              <a:spcBef>
                <a:spcPts val="0"/>
              </a:spcBef>
              <a:buNone/>
              <a:defRPr>
                <a:latin typeface="Helvetica Neue Light"/>
                <a:ea typeface="Helvetica Neue Light"/>
                <a:cs typeface="Helvetica Neue Light"/>
                <a:sym typeface="Helvetica Neue Light"/>
              </a:defRPr>
            </a:lvl8pPr>
            <a:lvl9pPr marL="0" lvl="8" indent="0" algn="l">
              <a:spcBef>
                <a:spcPts val="0"/>
              </a:spcBef>
              <a:buNone/>
              <a:defRPr>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sz="1125" b="0">
              <a:solidFill>
                <a:schemeClr val="dk1"/>
              </a:solidFill>
            </a:endParaRPr>
          </a:p>
        </p:txBody>
      </p:sp>
    </p:spTree>
    <p:extLst>
      <p:ext uri="{BB962C8B-B14F-4D97-AF65-F5344CB8AC3E}">
        <p14:creationId xmlns:p14="http://schemas.microsoft.com/office/powerpoint/2010/main" val="34857169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94"/>
        <p:cNvGrpSpPr/>
        <p:nvPr/>
      </p:nvGrpSpPr>
      <p:grpSpPr>
        <a:xfrm>
          <a:off x="0" y="0"/>
          <a:ext cx="0" cy="0"/>
          <a:chOff x="0" y="0"/>
          <a:chExt cx="0" cy="0"/>
        </a:xfrm>
      </p:grpSpPr>
      <p:sp>
        <p:nvSpPr>
          <p:cNvPr id="195" name="Google Shape;195;p49"/>
          <p:cNvSpPr txBox="1">
            <a:spLocks noGrp="1"/>
          </p:cNvSpPr>
          <p:nvPr>
            <p:ph type="body" idx="1"/>
          </p:nvPr>
        </p:nvSpPr>
        <p:spPr>
          <a:xfrm>
            <a:off x="892969" y="892969"/>
            <a:ext cx="10406063" cy="5072063"/>
          </a:xfrm>
          <a:prstGeom prst="rect">
            <a:avLst/>
          </a:prstGeom>
          <a:noFill/>
          <a:ln>
            <a:noFill/>
          </a:ln>
        </p:spPr>
        <p:txBody>
          <a:bodyPr spcFirstLastPara="1" wrap="square" lIns="50800" tIns="50800" rIns="50800" bIns="50800" anchor="ctr" anchorCtr="0">
            <a:normAutofit/>
          </a:bodyPr>
          <a:lstStyle>
            <a:lvl1pPr marL="457200" lvl="0" indent="-394335" algn="l">
              <a:lnSpc>
                <a:spcPct val="100000"/>
              </a:lnSpc>
              <a:spcBef>
                <a:spcPts val="2953"/>
              </a:spcBef>
              <a:spcAft>
                <a:spcPts val="0"/>
              </a:spcAft>
              <a:buClr>
                <a:srgbClr val="000000"/>
              </a:buClr>
              <a:buSzPts val="2610"/>
              <a:buChar char="•"/>
              <a:defRPr/>
            </a:lvl1pPr>
            <a:lvl2pPr marL="914400" lvl="1" indent="-394335" algn="l">
              <a:lnSpc>
                <a:spcPct val="100000"/>
              </a:lnSpc>
              <a:spcBef>
                <a:spcPts val="2953"/>
              </a:spcBef>
              <a:spcAft>
                <a:spcPts val="0"/>
              </a:spcAft>
              <a:buClr>
                <a:srgbClr val="000000"/>
              </a:buClr>
              <a:buSzPts val="2610"/>
              <a:buChar char="•"/>
              <a:defRPr/>
            </a:lvl2pPr>
            <a:lvl3pPr marL="1371600" lvl="2" indent="-394335" algn="l">
              <a:lnSpc>
                <a:spcPct val="100000"/>
              </a:lnSpc>
              <a:spcBef>
                <a:spcPts val="2953"/>
              </a:spcBef>
              <a:spcAft>
                <a:spcPts val="0"/>
              </a:spcAft>
              <a:buClr>
                <a:srgbClr val="000000"/>
              </a:buClr>
              <a:buSzPts val="2610"/>
              <a:buChar char="•"/>
              <a:defRPr/>
            </a:lvl3pPr>
            <a:lvl4pPr marL="1828800" lvl="3" indent="-394335" algn="l">
              <a:lnSpc>
                <a:spcPct val="100000"/>
              </a:lnSpc>
              <a:spcBef>
                <a:spcPts val="2953"/>
              </a:spcBef>
              <a:spcAft>
                <a:spcPts val="0"/>
              </a:spcAft>
              <a:buClr>
                <a:srgbClr val="000000"/>
              </a:buClr>
              <a:buSzPts val="2610"/>
              <a:buChar char="•"/>
              <a:defRPr/>
            </a:lvl4pPr>
            <a:lvl5pPr marL="2286000" lvl="4" indent="-394335" algn="l">
              <a:lnSpc>
                <a:spcPct val="100000"/>
              </a:lnSpc>
              <a:spcBef>
                <a:spcPts val="2953"/>
              </a:spcBef>
              <a:spcAft>
                <a:spcPts val="0"/>
              </a:spcAft>
              <a:buClr>
                <a:srgbClr val="000000"/>
              </a:buClr>
              <a:buSzPts val="2610"/>
              <a:buChar char="•"/>
              <a:defRPr/>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96" name="Google Shape;196;p49"/>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8567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97"/>
        <p:cNvGrpSpPr/>
        <p:nvPr/>
      </p:nvGrpSpPr>
      <p:grpSpPr>
        <a:xfrm>
          <a:off x="0" y="0"/>
          <a:ext cx="0" cy="0"/>
          <a:chOff x="0" y="0"/>
          <a:chExt cx="0" cy="0"/>
        </a:xfrm>
      </p:grpSpPr>
      <p:sp>
        <p:nvSpPr>
          <p:cNvPr id="198" name="Google Shape;198;p50"/>
          <p:cNvSpPr>
            <a:spLocks noGrp="1"/>
          </p:cNvSpPr>
          <p:nvPr>
            <p:ph type="pic" idx="2"/>
          </p:nvPr>
        </p:nvSpPr>
        <p:spPr>
          <a:xfrm>
            <a:off x="6262688" y="3536156"/>
            <a:ext cx="5676326" cy="283964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99" name="Google Shape;199;p50"/>
          <p:cNvSpPr>
            <a:spLocks noGrp="1"/>
          </p:cNvSpPr>
          <p:nvPr>
            <p:ph type="pic" idx="3"/>
          </p:nvPr>
        </p:nvSpPr>
        <p:spPr>
          <a:xfrm>
            <a:off x="6096000" y="625079"/>
            <a:ext cx="5500688" cy="27503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200" name="Google Shape;200;p50"/>
          <p:cNvSpPr>
            <a:spLocks noGrp="1"/>
          </p:cNvSpPr>
          <p:nvPr>
            <p:ph type="pic" idx="4"/>
          </p:nvPr>
        </p:nvSpPr>
        <p:spPr>
          <a:xfrm>
            <a:off x="-2226469" y="625078"/>
            <a:ext cx="11233547" cy="561677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201" name="Google Shape;201;p50"/>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4477674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2"/>
        <p:cNvGrpSpPr/>
        <p:nvPr/>
      </p:nvGrpSpPr>
      <p:grpSpPr>
        <a:xfrm>
          <a:off x="0" y="0"/>
          <a:ext cx="0" cy="0"/>
          <a:chOff x="0" y="0"/>
          <a:chExt cx="0" cy="0"/>
        </a:xfrm>
      </p:grpSpPr>
      <p:sp>
        <p:nvSpPr>
          <p:cNvPr id="203" name="Google Shape;203;p51"/>
          <p:cNvSpPr txBox="1">
            <a:spLocks noGrp="1"/>
          </p:cNvSpPr>
          <p:nvPr>
            <p:ph type="body" idx="1"/>
          </p:nvPr>
        </p:nvSpPr>
        <p:spPr>
          <a:xfrm>
            <a:off x="1190625" y="4473773"/>
            <a:ext cx="9810750" cy="362215"/>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0"/>
              </a:spcBef>
              <a:spcAft>
                <a:spcPts val="0"/>
              </a:spcAft>
              <a:buClr>
                <a:srgbClr val="000000"/>
              </a:buClr>
              <a:buSzPts val="1687"/>
              <a:buFont typeface="Helvetica Neue"/>
              <a:buNone/>
              <a:defRPr sz="1687" i="1"/>
            </a:lvl1pPr>
            <a:lvl2pPr marL="914400" lvl="1" indent="-394335" algn="l">
              <a:lnSpc>
                <a:spcPct val="100000"/>
              </a:lnSpc>
              <a:spcBef>
                <a:spcPts val="2953"/>
              </a:spcBef>
              <a:spcAft>
                <a:spcPts val="0"/>
              </a:spcAft>
              <a:buClr>
                <a:srgbClr val="000000"/>
              </a:buClr>
              <a:buSzPts val="2610"/>
              <a:buChar char="•"/>
              <a:defRPr/>
            </a:lvl2pPr>
            <a:lvl3pPr marL="1371600" lvl="2" indent="-394335" algn="l">
              <a:lnSpc>
                <a:spcPct val="100000"/>
              </a:lnSpc>
              <a:spcBef>
                <a:spcPts val="2953"/>
              </a:spcBef>
              <a:spcAft>
                <a:spcPts val="0"/>
              </a:spcAft>
              <a:buClr>
                <a:srgbClr val="000000"/>
              </a:buClr>
              <a:buSzPts val="2610"/>
              <a:buChar char="•"/>
              <a:defRPr/>
            </a:lvl3pPr>
            <a:lvl4pPr marL="1828800" lvl="3" indent="-394335" algn="l">
              <a:lnSpc>
                <a:spcPct val="100000"/>
              </a:lnSpc>
              <a:spcBef>
                <a:spcPts val="2953"/>
              </a:spcBef>
              <a:spcAft>
                <a:spcPts val="0"/>
              </a:spcAft>
              <a:buClr>
                <a:srgbClr val="000000"/>
              </a:buClr>
              <a:buSzPts val="2610"/>
              <a:buChar char="•"/>
              <a:defRPr/>
            </a:lvl4pPr>
            <a:lvl5pPr marL="2286000" lvl="4" indent="-394335" algn="l">
              <a:lnSpc>
                <a:spcPct val="100000"/>
              </a:lnSpc>
              <a:spcBef>
                <a:spcPts val="2953"/>
              </a:spcBef>
              <a:spcAft>
                <a:spcPts val="0"/>
              </a:spcAft>
              <a:buClr>
                <a:srgbClr val="000000"/>
              </a:buClr>
              <a:buSzPts val="2610"/>
              <a:buChar char="•"/>
              <a:defRPr/>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204" name="Google Shape;204;p51"/>
          <p:cNvSpPr txBox="1">
            <a:spLocks noGrp="1"/>
          </p:cNvSpPr>
          <p:nvPr>
            <p:ph type="body" idx="2"/>
          </p:nvPr>
        </p:nvSpPr>
        <p:spPr>
          <a:xfrm>
            <a:off x="1190625" y="2979431"/>
            <a:ext cx="9810750" cy="470513"/>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000000"/>
              </a:buClr>
              <a:buSzPts val="2391"/>
              <a:buFont typeface="Helvetica Neue"/>
              <a:buNone/>
              <a:defRPr sz="2391">
                <a:latin typeface="Helvetica Neue"/>
                <a:ea typeface="Helvetica Neue"/>
                <a:cs typeface="Helvetica Neue"/>
                <a:sym typeface="Helvetica Neue"/>
              </a:defRPr>
            </a:lvl1pPr>
            <a:lvl2pPr marL="914400" lvl="1" indent="-394335" algn="l">
              <a:lnSpc>
                <a:spcPct val="100000"/>
              </a:lnSpc>
              <a:spcBef>
                <a:spcPts val="2953"/>
              </a:spcBef>
              <a:spcAft>
                <a:spcPts val="0"/>
              </a:spcAft>
              <a:buClr>
                <a:srgbClr val="000000"/>
              </a:buClr>
              <a:buSzPts val="2610"/>
              <a:buChar char="•"/>
              <a:defRPr/>
            </a:lvl2pPr>
            <a:lvl3pPr marL="1371600" lvl="2" indent="-394335" algn="l">
              <a:lnSpc>
                <a:spcPct val="100000"/>
              </a:lnSpc>
              <a:spcBef>
                <a:spcPts val="2953"/>
              </a:spcBef>
              <a:spcAft>
                <a:spcPts val="0"/>
              </a:spcAft>
              <a:buClr>
                <a:srgbClr val="000000"/>
              </a:buClr>
              <a:buSzPts val="2610"/>
              <a:buChar char="•"/>
              <a:defRPr/>
            </a:lvl3pPr>
            <a:lvl4pPr marL="1828800" lvl="3" indent="-394335" algn="l">
              <a:lnSpc>
                <a:spcPct val="100000"/>
              </a:lnSpc>
              <a:spcBef>
                <a:spcPts val="2953"/>
              </a:spcBef>
              <a:spcAft>
                <a:spcPts val="0"/>
              </a:spcAft>
              <a:buClr>
                <a:srgbClr val="000000"/>
              </a:buClr>
              <a:buSzPts val="2610"/>
              <a:buChar char="•"/>
              <a:defRPr/>
            </a:lvl4pPr>
            <a:lvl5pPr marL="2286000" lvl="4" indent="-394335" algn="l">
              <a:lnSpc>
                <a:spcPct val="100000"/>
              </a:lnSpc>
              <a:spcBef>
                <a:spcPts val="2953"/>
              </a:spcBef>
              <a:spcAft>
                <a:spcPts val="0"/>
              </a:spcAft>
              <a:buClr>
                <a:srgbClr val="000000"/>
              </a:buClr>
              <a:buSzPts val="2610"/>
              <a:buChar char="•"/>
              <a:defRPr/>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205" name="Google Shape;205;p51"/>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5071532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206"/>
        <p:cNvGrpSpPr/>
        <p:nvPr/>
      </p:nvGrpSpPr>
      <p:grpSpPr>
        <a:xfrm>
          <a:off x="0" y="0"/>
          <a:ext cx="0" cy="0"/>
          <a:chOff x="0" y="0"/>
          <a:chExt cx="0" cy="0"/>
        </a:xfrm>
      </p:grpSpPr>
      <p:sp>
        <p:nvSpPr>
          <p:cNvPr id="207" name="Google Shape;207;p52"/>
          <p:cNvSpPr>
            <a:spLocks noGrp="1"/>
          </p:cNvSpPr>
          <p:nvPr>
            <p:ph type="pic" idx="2"/>
          </p:nvPr>
        </p:nvSpPr>
        <p:spPr>
          <a:xfrm>
            <a:off x="-890487" y="0"/>
            <a:ext cx="13972974" cy="699194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208" name="Google Shape;208;p52"/>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772342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633936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
        <p:cNvGrpSpPr/>
        <p:nvPr/>
      </p:nvGrpSpPr>
      <p:grpSpPr>
        <a:xfrm>
          <a:off x="0" y="0"/>
          <a:ext cx="0" cy="0"/>
          <a:chOff x="0" y="0"/>
          <a:chExt cx="0" cy="0"/>
        </a:xfrm>
      </p:grpSpPr>
      <p:sp>
        <p:nvSpPr>
          <p:cNvPr id="22" name="Google Shape;22;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2"/>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547940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rgbClr val="888888"/>
              </a:buClr>
              <a:buSzPts val="2400"/>
              <a:buNone/>
              <a:defRPr sz="2400">
                <a:solidFill>
                  <a:srgbClr val="888888"/>
                </a:solidFill>
              </a:defRPr>
            </a:lvl1pPr>
            <a:lvl2pPr marL="914377" lvl="1" indent="-228594" algn="l">
              <a:lnSpc>
                <a:spcPct val="90000"/>
              </a:lnSpc>
              <a:spcBef>
                <a:spcPts val="500"/>
              </a:spcBef>
              <a:spcAft>
                <a:spcPts val="0"/>
              </a:spcAft>
              <a:buClr>
                <a:srgbClr val="888888"/>
              </a:buClr>
              <a:buSzPts val="2000"/>
              <a:buNone/>
              <a:defRPr sz="2000">
                <a:solidFill>
                  <a:srgbClr val="888888"/>
                </a:solidFill>
              </a:defRPr>
            </a:lvl2pPr>
            <a:lvl3pPr marL="1371566" lvl="2" indent="-228594" algn="l">
              <a:lnSpc>
                <a:spcPct val="90000"/>
              </a:lnSpc>
              <a:spcBef>
                <a:spcPts val="500"/>
              </a:spcBef>
              <a:spcAft>
                <a:spcPts val="0"/>
              </a:spcAft>
              <a:buClr>
                <a:srgbClr val="888888"/>
              </a:buClr>
              <a:buSzPts val="1800"/>
              <a:buNone/>
              <a:defRPr sz="1800">
                <a:solidFill>
                  <a:srgbClr val="888888"/>
                </a:solidFill>
              </a:defRPr>
            </a:lvl3pPr>
            <a:lvl4pPr marL="1828754" lvl="3" indent="-228594" algn="l">
              <a:lnSpc>
                <a:spcPct val="90000"/>
              </a:lnSpc>
              <a:spcBef>
                <a:spcPts val="500"/>
              </a:spcBef>
              <a:spcAft>
                <a:spcPts val="0"/>
              </a:spcAft>
              <a:buClr>
                <a:srgbClr val="888888"/>
              </a:buClr>
              <a:buSzPts val="1600"/>
              <a:buNone/>
              <a:defRPr sz="1600">
                <a:solidFill>
                  <a:srgbClr val="888888"/>
                </a:solidFill>
              </a:defRPr>
            </a:lvl4pPr>
            <a:lvl5pPr marL="2285943" lvl="4" indent="-228594" algn="l">
              <a:lnSpc>
                <a:spcPct val="90000"/>
              </a:lnSpc>
              <a:spcBef>
                <a:spcPts val="500"/>
              </a:spcBef>
              <a:spcAft>
                <a:spcPts val="0"/>
              </a:spcAft>
              <a:buClr>
                <a:srgbClr val="888888"/>
              </a:buClr>
              <a:buSzPts val="1600"/>
              <a:buNone/>
              <a:defRPr sz="1600">
                <a:solidFill>
                  <a:srgbClr val="888888"/>
                </a:solidFill>
              </a:defRPr>
            </a:lvl5pPr>
            <a:lvl6pPr marL="2743131" lvl="5" indent="-228594" algn="l">
              <a:lnSpc>
                <a:spcPct val="90000"/>
              </a:lnSpc>
              <a:spcBef>
                <a:spcPts val="500"/>
              </a:spcBef>
              <a:spcAft>
                <a:spcPts val="0"/>
              </a:spcAft>
              <a:buClr>
                <a:srgbClr val="888888"/>
              </a:buClr>
              <a:buSzPts val="1600"/>
              <a:buNone/>
              <a:defRPr sz="1600">
                <a:solidFill>
                  <a:srgbClr val="888888"/>
                </a:solidFill>
              </a:defRPr>
            </a:lvl6pPr>
            <a:lvl7pPr marL="3200320" lvl="6" indent="-228594" algn="l">
              <a:lnSpc>
                <a:spcPct val="90000"/>
              </a:lnSpc>
              <a:spcBef>
                <a:spcPts val="500"/>
              </a:spcBef>
              <a:spcAft>
                <a:spcPts val="0"/>
              </a:spcAft>
              <a:buClr>
                <a:srgbClr val="888888"/>
              </a:buClr>
              <a:buSzPts val="1600"/>
              <a:buNone/>
              <a:defRPr sz="1600">
                <a:solidFill>
                  <a:srgbClr val="888888"/>
                </a:solidFill>
              </a:defRPr>
            </a:lvl7pPr>
            <a:lvl8pPr marL="3657509" lvl="7" indent="-228594" algn="l">
              <a:lnSpc>
                <a:spcPct val="90000"/>
              </a:lnSpc>
              <a:spcBef>
                <a:spcPts val="500"/>
              </a:spcBef>
              <a:spcAft>
                <a:spcPts val="0"/>
              </a:spcAft>
              <a:buClr>
                <a:srgbClr val="888888"/>
              </a:buClr>
              <a:buSzPts val="1600"/>
              <a:buNone/>
              <a:defRPr sz="1600">
                <a:solidFill>
                  <a:srgbClr val="888888"/>
                </a:solidFill>
              </a:defRPr>
            </a:lvl8pPr>
            <a:lvl9pPr marL="4114697" lvl="8" indent="-228594"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9858921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7297815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97982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F55539-327D-43E4-8C28-B92B367932AD}" type="datetimeFigureOut">
              <a:rPr lang="en-IN" smtClean="0"/>
              <a:t>20-12-2023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4177518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271795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038892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89" lvl="0" indent="-431789" algn="l">
              <a:lnSpc>
                <a:spcPct val="90000"/>
              </a:lnSpc>
              <a:spcBef>
                <a:spcPts val="1000"/>
              </a:spcBef>
              <a:spcAft>
                <a:spcPts val="0"/>
              </a:spcAft>
              <a:buClr>
                <a:schemeClr val="dk1"/>
              </a:buClr>
              <a:buSzPts val="3200"/>
              <a:buChar char="•"/>
              <a:defRPr sz="3200"/>
            </a:lvl1pPr>
            <a:lvl2pPr marL="914377" lvl="1" indent="-406390" algn="l">
              <a:lnSpc>
                <a:spcPct val="90000"/>
              </a:lnSpc>
              <a:spcBef>
                <a:spcPts val="500"/>
              </a:spcBef>
              <a:spcAft>
                <a:spcPts val="0"/>
              </a:spcAft>
              <a:buClr>
                <a:schemeClr val="dk1"/>
              </a:buClr>
              <a:buSzPts val="2800"/>
              <a:buChar char="•"/>
              <a:defRPr sz="2800"/>
            </a:lvl2pPr>
            <a:lvl3pPr marL="1371566" lvl="2" indent="-380990" algn="l">
              <a:lnSpc>
                <a:spcPct val="90000"/>
              </a:lnSpc>
              <a:spcBef>
                <a:spcPts val="500"/>
              </a:spcBef>
              <a:spcAft>
                <a:spcPts val="0"/>
              </a:spcAft>
              <a:buClr>
                <a:schemeClr val="dk1"/>
              </a:buClr>
              <a:buSzPts val="2400"/>
              <a:buChar char="•"/>
              <a:defRPr sz="2400"/>
            </a:lvl3pPr>
            <a:lvl4pPr marL="1828754" lvl="3" indent="-355591" algn="l">
              <a:lnSpc>
                <a:spcPct val="90000"/>
              </a:lnSpc>
              <a:spcBef>
                <a:spcPts val="500"/>
              </a:spcBef>
              <a:spcAft>
                <a:spcPts val="0"/>
              </a:spcAft>
              <a:buClr>
                <a:schemeClr val="dk1"/>
              </a:buClr>
              <a:buSzPts val="2000"/>
              <a:buChar char="•"/>
              <a:defRPr sz="2000"/>
            </a:lvl4pPr>
            <a:lvl5pPr marL="2285943" lvl="4" indent="-355591" algn="l">
              <a:lnSpc>
                <a:spcPct val="90000"/>
              </a:lnSpc>
              <a:spcBef>
                <a:spcPts val="500"/>
              </a:spcBef>
              <a:spcAft>
                <a:spcPts val="0"/>
              </a:spcAft>
              <a:buClr>
                <a:schemeClr val="dk1"/>
              </a:buClr>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573744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9"/>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87453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7"/>
            <a:ext cx="4351339" cy="105156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6676609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5"/>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9" cy="77343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8410544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
        <p:cNvGrpSpPr/>
        <p:nvPr/>
      </p:nvGrpSpPr>
      <p:grpSpPr>
        <a:xfrm>
          <a:off x="0" y="0"/>
          <a:ext cx="0" cy="0"/>
          <a:chOff x="0" y="0"/>
          <a:chExt cx="0" cy="0"/>
        </a:xfrm>
      </p:grpSpPr>
      <p:grpSp>
        <p:nvGrpSpPr>
          <p:cNvPr id="11" name="Google Shape;11;p13"/>
          <p:cNvGrpSpPr/>
          <p:nvPr/>
        </p:nvGrpSpPr>
        <p:grpSpPr>
          <a:xfrm>
            <a:off x="0" y="508001"/>
            <a:ext cx="1383800" cy="1355051"/>
            <a:chOff x="0" y="381001"/>
            <a:chExt cx="1037850" cy="1016288"/>
          </a:xfrm>
        </p:grpSpPr>
        <p:sp>
          <p:nvSpPr>
            <p:cNvPr id="12" name="Google Shape;12;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 name="Google Shape;13;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4" name="Google Shape;14;p13"/>
          <p:cNvSpPr txBox="1">
            <a:spLocks noGrp="1"/>
          </p:cNvSpPr>
          <p:nvPr>
            <p:ph type="title"/>
          </p:nvPr>
        </p:nvSpPr>
        <p:spPr>
          <a:xfrm>
            <a:off x="1730000" y="525000"/>
            <a:ext cx="5065200" cy="199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15" name="Google Shape;15;p13"/>
          <p:cNvSpPr txBox="1">
            <a:spLocks noGrp="1"/>
          </p:cNvSpPr>
          <p:nvPr>
            <p:ph type="body" idx="1"/>
          </p:nvPr>
        </p:nvSpPr>
        <p:spPr>
          <a:xfrm>
            <a:off x="1730000" y="2630067"/>
            <a:ext cx="5065200" cy="32212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16" name="Google Shape;16;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4414805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4"/>
          <p:cNvSpPr/>
          <p:nvPr/>
        </p:nvSpPr>
        <p:spPr>
          <a:xfrm rot="5400000">
            <a:off x="10000400" y="673"/>
            <a:ext cx="2191600" cy="2191600"/>
          </a:xfrm>
          <a:prstGeom prst="diagStripe">
            <a:avLst>
              <a:gd name="adj" fmla="val 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 name="Google Shape;19;p14"/>
          <p:cNvGrpSpPr/>
          <p:nvPr/>
        </p:nvGrpSpPr>
        <p:grpSpPr>
          <a:xfrm>
            <a:off x="2" y="656"/>
            <a:ext cx="6871607" cy="6845865"/>
            <a:chOff x="0" y="75"/>
            <a:chExt cx="5153705" cy="5152950"/>
          </a:xfrm>
        </p:grpSpPr>
        <p:sp>
          <p:nvSpPr>
            <p:cNvPr id="20" name="Google Shape;20;p14"/>
            <p:cNvSpPr/>
            <p:nvPr/>
          </p:nvSpPr>
          <p:spPr>
            <a:xfrm rot="-5400000">
              <a:off x="455" y="-225"/>
              <a:ext cx="5152800" cy="5153700"/>
            </a:xfrm>
            <a:prstGeom prst="diagStripe">
              <a:avLst>
                <a:gd name="adj" fmla="val 50000"/>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 name="Google Shape;21;p14"/>
            <p:cNvSpPr/>
            <p:nvPr/>
          </p:nvSpPr>
          <p:spPr>
            <a:xfrm rot="-5400000">
              <a:off x="150" y="1145825"/>
              <a:ext cx="3996600" cy="3996900"/>
            </a:xfrm>
            <a:prstGeom prst="diagStripe">
              <a:avLst>
                <a:gd name="adj" fmla="val 58774"/>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 name="Google Shape;22;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 name="Google Shape;23;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4" name="Google Shape;24;p14"/>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25" name="Google Shape;25;p14"/>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26" name="Google Shape;26;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7204973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grpSp>
        <p:nvGrpSpPr>
          <p:cNvPr id="28" name="Google Shape;28;p15"/>
          <p:cNvGrpSpPr/>
          <p:nvPr/>
        </p:nvGrpSpPr>
        <p:grpSpPr>
          <a:xfrm>
            <a:off x="5875200" y="2"/>
            <a:ext cx="6316800" cy="6857420"/>
            <a:chOff x="4406400" y="0"/>
            <a:chExt cx="4737600" cy="5143065"/>
          </a:xfrm>
        </p:grpSpPr>
        <p:sp>
          <p:nvSpPr>
            <p:cNvPr id="29" name="Google Shape;29;p15"/>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 name="Google Shape;30;p15"/>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15"/>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 name="Google Shape;32;p15"/>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 name="Google Shape;33;p15"/>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 name="Google Shape;34;p15"/>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 name="Google Shape;35;p15"/>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 name="Google Shape;36;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15"/>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 name="Google Shape;38;p15"/>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15"/>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5"/>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 name="Google Shape;41;p15"/>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 name="Google Shape;42;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5"/>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 name="Google Shape;44;p15"/>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 name="Google Shape;45;p15"/>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15"/>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7" name="Google Shape;47;p15"/>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36526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grpSp>
        <p:nvGrpSpPr>
          <p:cNvPr id="50" name="Google Shape;50;p16"/>
          <p:cNvGrpSpPr/>
          <p:nvPr/>
        </p:nvGrpSpPr>
        <p:grpSpPr>
          <a:xfrm>
            <a:off x="0" y="508001"/>
            <a:ext cx="1383800" cy="1355051"/>
            <a:chOff x="0" y="381001"/>
            <a:chExt cx="1037850" cy="1016288"/>
          </a:xfrm>
        </p:grpSpPr>
        <p:sp>
          <p:nvSpPr>
            <p:cNvPr id="51" name="Google Shape;51;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 name="Google Shape;52;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3" name="Google Shape;53;p16"/>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54" name="Google Shape;54;p16"/>
          <p:cNvSpPr txBox="1">
            <a:spLocks noGrp="1"/>
          </p:cNvSpPr>
          <p:nvPr>
            <p:ph type="body" idx="1"/>
          </p:nvPr>
        </p:nvSpPr>
        <p:spPr>
          <a:xfrm>
            <a:off x="1730000" y="2090067"/>
            <a:ext cx="9385200" cy="38816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55" name="Google Shape;55;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27871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F55539-327D-43E4-8C28-B92B367932AD}" type="datetimeFigureOut">
              <a:rPr lang="en-IN" smtClean="0"/>
              <a:t>20-12-2023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69301611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6"/>
        <p:cNvGrpSpPr/>
        <p:nvPr/>
      </p:nvGrpSpPr>
      <p:grpSpPr>
        <a:xfrm>
          <a:off x="0" y="0"/>
          <a:ext cx="0" cy="0"/>
          <a:chOff x="0" y="0"/>
          <a:chExt cx="0" cy="0"/>
        </a:xfrm>
      </p:grpSpPr>
      <p:grpSp>
        <p:nvGrpSpPr>
          <p:cNvPr id="57" name="Google Shape;57;p17"/>
          <p:cNvGrpSpPr/>
          <p:nvPr/>
        </p:nvGrpSpPr>
        <p:grpSpPr>
          <a:xfrm>
            <a:off x="0" y="508001"/>
            <a:ext cx="1383800" cy="1355051"/>
            <a:chOff x="0" y="381001"/>
            <a:chExt cx="1037850" cy="1016288"/>
          </a:xfrm>
        </p:grpSpPr>
        <p:sp>
          <p:nvSpPr>
            <p:cNvPr id="58" name="Google Shape;58;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 name="Google Shape;59;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0" name="Google Shape;60;p17"/>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1" name="Google Shape;61;p17"/>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62" name="Google Shape;62;p17"/>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63" name="Google Shape;63;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3345780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grpSp>
        <p:nvGrpSpPr>
          <p:cNvPr id="65" name="Google Shape;65;p18"/>
          <p:cNvGrpSpPr/>
          <p:nvPr/>
        </p:nvGrpSpPr>
        <p:grpSpPr>
          <a:xfrm>
            <a:off x="0" y="508001"/>
            <a:ext cx="1383800" cy="1355051"/>
            <a:chOff x="0" y="381001"/>
            <a:chExt cx="1037850" cy="1016288"/>
          </a:xfrm>
        </p:grpSpPr>
        <p:sp>
          <p:nvSpPr>
            <p:cNvPr id="66" name="Google Shape;66;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 name="Google Shape;67;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8" name="Google Shape;68;p18"/>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9" name="Google Shape;69;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1271476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
        <p:cNvGrpSpPr/>
        <p:nvPr/>
      </p:nvGrpSpPr>
      <p:grpSpPr>
        <a:xfrm>
          <a:off x="0" y="0"/>
          <a:ext cx="0" cy="0"/>
          <a:chOff x="0" y="0"/>
          <a:chExt cx="0" cy="0"/>
        </a:xfrm>
      </p:grpSpPr>
      <p:grpSp>
        <p:nvGrpSpPr>
          <p:cNvPr id="71" name="Google Shape;71;p19"/>
          <p:cNvGrpSpPr/>
          <p:nvPr/>
        </p:nvGrpSpPr>
        <p:grpSpPr>
          <a:xfrm>
            <a:off x="5875200" y="0"/>
            <a:ext cx="6316800" cy="6858000"/>
            <a:chOff x="4406400" y="0"/>
            <a:chExt cx="4737600" cy="5143500"/>
          </a:xfrm>
        </p:grpSpPr>
        <p:sp>
          <p:nvSpPr>
            <p:cNvPr id="72" name="Google Shape;72;p19"/>
            <p:cNvSpPr/>
            <p:nvPr/>
          </p:nvSpPr>
          <p:spPr>
            <a:xfrm rot="5400000">
              <a:off x="4407900" y="-1500"/>
              <a:ext cx="47346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 name="Google Shape;73;p19"/>
            <p:cNvSpPr/>
            <p:nvPr/>
          </p:nvSpPr>
          <p:spPr>
            <a:xfrm rot="5400000">
              <a:off x="4840825" y="6000"/>
              <a:ext cx="42987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 name="Google Shape;74;p19"/>
            <p:cNvSpPr/>
            <p:nvPr/>
          </p:nvSpPr>
          <p:spPr>
            <a:xfrm rot="-5400000">
              <a:off x="5618399" y="123664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 name="Google Shape;75;p19"/>
            <p:cNvSpPr/>
            <p:nvPr/>
          </p:nvSpPr>
          <p:spPr>
            <a:xfrm flipH="1">
              <a:off x="5849857" y="144407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 name="Google Shape;76;p19"/>
            <p:cNvSpPr/>
            <p:nvPr/>
          </p:nvSpPr>
          <p:spPr>
            <a:xfrm rot="-5400000">
              <a:off x="5987081" y="246974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 name="Google Shape;77;p19"/>
            <p:cNvSpPr/>
            <p:nvPr/>
          </p:nvSpPr>
          <p:spPr>
            <a:xfrm flipH="1">
              <a:off x="6222115" y="2677179"/>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 name="Google Shape;78;p19"/>
            <p:cNvSpPr/>
            <p:nvPr/>
          </p:nvSpPr>
          <p:spPr>
            <a:xfrm rot="-5400000">
              <a:off x="6675341" y="186224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 name="Google Shape;79;p19"/>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19"/>
            <p:cNvSpPr/>
            <p:nvPr/>
          </p:nvSpPr>
          <p:spPr>
            <a:xfrm rot="-5400000">
              <a:off x="6861141" y="247808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 name="Google Shape;81;p19"/>
            <p:cNvSpPr/>
            <p:nvPr/>
          </p:nvSpPr>
          <p:spPr>
            <a:xfrm flipH="1">
              <a:off x="7965266" y="269319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 name="Google Shape;82;p19"/>
            <p:cNvSpPr/>
            <p:nvPr/>
          </p:nvSpPr>
          <p:spPr>
            <a:xfrm flipH="1">
              <a:off x="8145082" y="330903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 name="Google Shape;83;p19"/>
            <p:cNvSpPr/>
            <p:nvPr/>
          </p:nvSpPr>
          <p:spPr>
            <a:xfrm rot="-5400000">
              <a:off x="7047599" y="309534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 name="Google Shape;84;p19"/>
            <p:cNvSpPr/>
            <p:nvPr/>
          </p:nvSpPr>
          <p:spPr>
            <a:xfrm flipH="1">
              <a:off x="7276649" y="330278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 name="Google Shape;85;p19"/>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 name="Google Shape;86;p19"/>
            <p:cNvSpPr/>
            <p:nvPr/>
          </p:nvSpPr>
          <p:spPr>
            <a:xfrm flipH="1">
              <a:off x="7462448" y="391862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 name="Google Shape;87;p19"/>
            <p:cNvSpPr/>
            <p:nvPr/>
          </p:nvSpPr>
          <p:spPr>
            <a:xfrm rot="-5400000">
              <a:off x="8102491" y="37188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 name="Google Shape;88;p19"/>
            <p:cNvSpPr/>
            <p:nvPr/>
          </p:nvSpPr>
          <p:spPr>
            <a:xfrm flipH="1">
              <a:off x="8334533" y="392629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 name="Google Shape;89;p19"/>
            <p:cNvSpPr/>
            <p:nvPr/>
          </p:nvSpPr>
          <p:spPr>
            <a:xfrm rot="-5400000">
              <a:off x="8288290" y="433470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0" name="Google Shape;90;p19"/>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1" name="Google Shape;91;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5596236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2"/>
        <p:cNvGrpSpPr/>
        <p:nvPr/>
      </p:nvGrpSpPr>
      <p:grpSpPr>
        <a:xfrm>
          <a:off x="0" y="0"/>
          <a:ext cx="0" cy="0"/>
          <a:chOff x="0" y="0"/>
          <a:chExt cx="0" cy="0"/>
        </a:xfrm>
      </p:grpSpPr>
      <p:grpSp>
        <p:nvGrpSpPr>
          <p:cNvPr id="93" name="Google Shape;93;p20"/>
          <p:cNvGrpSpPr/>
          <p:nvPr/>
        </p:nvGrpSpPr>
        <p:grpSpPr>
          <a:xfrm>
            <a:off x="0" y="508001"/>
            <a:ext cx="1383800" cy="1355051"/>
            <a:chOff x="0" y="381001"/>
            <a:chExt cx="1037850" cy="1016288"/>
          </a:xfrm>
        </p:grpSpPr>
        <p:sp>
          <p:nvSpPr>
            <p:cNvPr id="94" name="Google Shape;94;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 name="Google Shape;95;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6" name="Google Shape;96;p20"/>
          <p:cNvSpPr txBox="1">
            <a:spLocks noGrp="1"/>
          </p:cNvSpPr>
          <p:nvPr>
            <p:ph type="title"/>
          </p:nvPr>
        </p:nvSpPr>
        <p:spPr>
          <a:xfrm>
            <a:off x="1730000" y="2211100"/>
            <a:ext cx="4048400" cy="233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97" name="Google Shape;97;p20"/>
          <p:cNvSpPr txBox="1">
            <a:spLocks noGrp="1"/>
          </p:cNvSpPr>
          <p:nvPr>
            <p:ph type="subTitle" idx="1"/>
          </p:nvPr>
        </p:nvSpPr>
        <p:spPr>
          <a:xfrm>
            <a:off x="1730000" y="4717333"/>
            <a:ext cx="40484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98" name="Google Shape;98;p20"/>
          <p:cNvSpPr txBox="1">
            <a:spLocks noGrp="1"/>
          </p:cNvSpPr>
          <p:nvPr>
            <p:ph type="body" idx="2"/>
          </p:nvPr>
        </p:nvSpPr>
        <p:spPr>
          <a:xfrm>
            <a:off x="6197600" y="2262133"/>
            <a:ext cx="4902400" cy="31300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99" name="Google Shape;99;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9259140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grpSp>
        <p:nvGrpSpPr>
          <p:cNvPr id="101" name="Google Shape;101;p21"/>
          <p:cNvGrpSpPr/>
          <p:nvPr/>
        </p:nvGrpSpPr>
        <p:grpSpPr>
          <a:xfrm>
            <a:off x="2" y="5504763"/>
            <a:ext cx="931900" cy="912876"/>
            <a:chOff x="0" y="3785672"/>
            <a:chExt cx="698925" cy="684657"/>
          </a:xfrm>
        </p:grpSpPr>
        <p:sp>
          <p:nvSpPr>
            <p:cNvPr id="102" name="Google Shape;102;p21"/>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 name="Google Shape;103;p21"/>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4" name="Google Shape;104;p21"/>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70" lvl="0" indent="-304784" algn="l">
              <a:lnSpc>
                <a:spcPct val="100000"/>
              </a:lnSpc>
              <a:spcBef>
                <a:spcPts val="0"/>
              </a:spcBef>
              <a:spcAft>
                <a:spcPts val="0"/>
              </a:spcAft>
              <a:buSzPts val="1300"/>
              <a:buNone/>
              <a:defRPr/>
            </a:lvl1pPr>
          </a:lstStyle>
          <a:p>
            <a:endParaRPr/>
          </a:p>
        </p:txBody>
      </p:sp>
      <p:sp>
        <p:nvSpPr>
          <p:cNvPr id="105" name="Google Shape;105;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035842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6"/>
        <p:cNvGrpSpPr/>
        <p:nvPr/>
      </p:nvGrpSpPr>
      <p:grpSpPr>
        <a:xfrm>
          <a:off x="0" y="0"/>
          <a:ext cx="0" cy="0"/>
          <a:chOff x="0" y="0"/>
          <a:chExt cx="0" cy="0"/>
        </a:xfrm>
      </p:grpSpPr>
      <p:grpSp>
        <p:nvGrpSpPr>
          <p:cNvPr id="107" name="Google Shape;107;p22"/>
          <p:cNvGrpSpPr/>
          <p:nvPr/>
        </p:nvGrpSpPr>
        <p:grpSpPr>
          <a:xfrm>
            <a:off x="5875200" y="2"/>
            <a:ext cx="6316800" cy="6857420"/>
            <a:chOff x="4406400" y="0"/>
            <a:chExt cx="4737600" cy="5143065"/>
          </a:xfrm>
        </p:grpSpPr>
        <p:sp>
          <p:nvSpPr>
            <p:cNvPr id="108" name="Google Shape;108;p22"/>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 name="Google Shape;109;p22"/>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 name="Google Shape;110;p22"/>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22"/>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 name="Google Shape;112;p22"/>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 name="Google Shape;113;p22"/>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 name="Google Shape;114;p22"/>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 name="Google Shape;115;p2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 name="Google Shape;116;p22"/>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 name="Google Shape;117;p22"/>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 name="Google Shape;118;p22"/>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 name="Google Shape;119;p22"/>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 name="Google Shape;120;p22"/>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 name="Google Shape;121;p2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 name="Google Shape;122;p22"/>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22"/>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 name="Google Shape;124;p22"/>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 name="Google Shape;125;p22"/>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26" name="Google Shape;126;p22"/>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127" name="Google Shape;127;p22"/>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128" name="Google Shape;128;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440107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1968543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ED3E41-E2DE-48B7-AD25-2C05D8372D60}" type="datetime4">
              <a:rPr lang="en-US" smtClean="0"/>
              <a:pPr/>
              <a:t>December 20,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extLst>
      <p:ext uri="{BB962C8B-B14F-4D97-AF65-F5344CB8AC3E}">
        <p14:creationId xmlns:p14="http://schemas.microsoft.com/office/powerpoint/2010/main" val="3501533730"/>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36899882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December 20,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4870665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F55539-327D-43E4-8C28-B92B367932AD}" type="datetimeFigureOut">
              <a:rPr lang="en-IN" smtClean="0"/>
              <a:t>20-12-2023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423297197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A13538-6727-E34D-AF87-C8A5A06F92D2}"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70485069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A13538-6727-E34D-AF87-C8A5A06F92D2}" type="datetimeFigureOut">
              <a:rPr lang="en-US" smtClean="0"/>
              <a:t>12/20/2023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70371788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A13538-6727-E34D-AF87-C8A5A06F92D2}" type="datetimeFigureOut">
              <a:rPr lang="en-US" smtClean="0"/>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65754781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12/20/2023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30052779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6912561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421579020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79287245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712388803"/>
      </p:ext>
    </p:extLst>
  </p:cSld>
  <p:clrMapOvr>
    <a:masterClrMapping/>
  </p:clrMapOvr>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6443076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98161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F55539-327D-43E4-8C28-B92B367932AD}" type="datetimeFigureOut">
              <a:rPr lang="en-IN" smtClean="0"/>
              <a:t>20-12-2023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62065666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5193897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3566577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3974416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2368997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40968141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0588744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09825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8529206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09185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55539-327D-43E4-8C28-B92B367932AD}" type="datetimeFigureOut">
              <a:rPr lang="en-IN" smtClean="0"/>
              <a:t>20-12-2023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05622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82692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55539-327D-43E4-8C28-B92B367932AD}" type="datetimeFigureOut">
              <a:rPr lang="en-IN" smtClean="0"/>
              <a:t>20-12-2023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909559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134229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6417711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18838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84416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84384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606293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2" name="Google Shape;32;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3" name="Google Shape;33;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815629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6" name="Google Shape;36;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85985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0" name="Google Shape;40;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1" name="Google Shape;41;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2" name="Google Shape;42;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9753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3DA7C-0C66-43B9-B4D3-BAD3F1772EF1}"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9885970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13538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8" name="Google Shape;48;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9" name="Google Shape;49;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00228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06650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spTree>
      <p:nvGrpSpPr>
        <p:cNvPr id="1" name="Shape 134"/>
        <p:cNvGrpSpPr/>
        <p:nvPr/>
      </p:nvGrpSpPr>
      <p:grpSpPr>
        <a:xfrm>
          <a:off x="0" y="0"/>
          <a:ext cx="0" cy="0"/>
          <a:chOff x="0" y="0"/>
          <a:chExt cx="0" cy="0"/>
        </a:xfrm>
      </p:grpSpPr>
      <p:sp>
        <p:nvSpPr>
          <p:cNvPr id="135" name="Google Shape;135;p6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66"/>
          <p:cNvSpPr txBox="1">
            <a:spLocks noGrp="1"/>
          </p:cNvSpPr>
          <p:nvPr>
            <p:ph type="body" idx="1"/>
          </p:nvPr>
        </p:nvSpPr>
        <p:spPr>
          <a:xfrm>
            <a:off x="838200" y="1825626"/>
            <a:ext cx="10515600" cy="4351338"/>
          </a:xfrm>
          <a:prstGeom prst="rect">
            <a:avLst/>
          </a:prstGeom>
          <a:noFill/>
          <a:ln>
            <a:noFill/>
          </a:ln>
        </p:spPr>
        <p:txBody>
          <a:bodyPr spcFirstLastPara="1" wrap="square" lIns="91425" tIns="45700" rIns="91425" bIns="45700" anchor="t" anchorCtr="0">
            <a:normAutofit/>
          </a:bodyPr>
          <a:lstStyle>
            <a:lvl1pPr marL="457223" lvl="0" indent="-342917" algn="l">
              <a:lnSpc>
                <a:spcPct val="90000"/>
              </a:lnSpc>
              <a:spcBef>
                <a:spcPts val="1000"/>
              </a:spcBef>
              <a:spcAft>
                <a:spcPts val="0"/>
              </a:spcAft>
              <a:buClr>
                <a:schemeClr val="dk1"/>
              </a:buClr>
              <a:buSzPts val="1800"/>
              <a:buChar char="•"/>
              <a:defRPr/>
            </a:lvl1pPr>
            <a:lvl2pPr marL="914446" lvl="1" indent="-342917" algn="l">
              <a:lnSpc>
                <a:spcPct val="90000"/>
              </a:lnSpc>
              <a:spcBef>
                <a:spcPts val="500"/>
              </a:spcBef>
              <a:spcAft>
                <a:spcPts val="0"/>
              </a:spcAft>
              <a:buClr>
                <a:schemeClr val="dk1"/>
              </a:buClr>
              <a:buSzPts val="1800"/>
              <a:buChar char="•"/>
              <a:defRPr/>
            </a:lvl2pPr>
            <a:lvl3pPr marL="1371669" lvl="2" indent="-342917" algn="l">
              <a:lnSpc>
                <a:spcPct val="90000"/>
              </a:lnSpc>
              <a:spcBef>
                <a:spcPts val="500"/>
              </a:spcBef>
              <a:spcAft>
                <a:spcPts val="0"/>
              </a:spcAft>
              <a:buClr>
                <a:schemeClr val="dk1"/>
              </a:buClr>
              <a:buSzPts val="1800"/>
              <a:buChar char="•"/>
              <a:defRPr/>
            </a:lvl3pPr>
            <a:lvl4pPr marL="1828891" lvl="3" indent="-342917" algn="l">
              <a:lnSpc>
                <a:spcPct val="90000"/>
              </a:lnSpc>
              <a:spcBef>
                <a:spcPts val="500"/>
              </a:spcBef>
              <a:spcAft>
                <a:spcPts val="0"/>
              </a:spcAft>
              <a:buClr>
                <a:schemeClr val="dk1"/>
              </a:buClr>
              <a:buSzPts val="1800"/>
              <a:buChar char="•"/>
              <a:defRPr/>
            </a:lvl4pPr>
            <a:lvl5pPr marL="2286114" lvl="4" indent="-342917" algn="l">
              <a:lnSpc>
                <a:spcPct val="90000"/>
              </a:lnSpc>
              <a:spcBef>
                <a:spcPts val="500"/>
              </a:spcBef>
              <a:spcAft>
                <a:spcPts val="0"/>
              </a:spcAft>
              <a:buClr>
                <a:schemeClr val="dk1"/>
              </a:buClr>
              <a:buSzPts val="1800"/>
              <a:buChar char="•"/>
              <a:defRPr/>
            </a:lvl5pPr>
            <a:lvl6pPr marL="2743337" lvl="5" indent="-342917" algn="l">
              <a:lnSpc>
                <a:spcPct val="90000"/>
              </a:lnSpc>
              <a:spcBef>
                <a:spcPts val="500"/>
              </a:spcBef>
              <a:spcAft>
                <a:spcPts val="0"/>
              </a:spcAft>
              <a:buClr>
                <a:schemeClr val="dk1"/>
              </a:buClr>
              <a:buSzPts val="1800"/>
              <a:buChar char="•"/>
              <a:defRPr/>
            </a:lvl6pPr>
            <a:lvl7pPr marL="3200560" lvl="6" indent="-342917" algn="l">
              <a:lnSpc>
                <a:spcPct val="90000"/>
              </a:lnSpc>
              <a:spcBef>
                <a:spcPts val="500"/>
              </a:spcBef>
              <a:spcAft>
                <a:spcPts val="0"/>
              </a:spcAft>
              <a:buClr>
                <a:schemeClr val="dk1"/>
              </a:buClr>
              <a:buSzPts val="1800"/>
              <a:buChar char="•"/>
              <a:defRPr/>
            </a:lvl7pPr>
            <a:lvl8pPr marL="3657783" lvl="7" indent="-342917" algn="l">
              <a:lnSpc>
                <a:spcPct val="90000"/>
              </a:lnSpc>
              <a:spcBef>
                <a:spcPts val="500"/>
              </a:spcBef>
              <a:spcAft>
                <a:spcPts val="0"/>
              </a:spcAft>
              <a:buClr>
                <a:schemeClr val="dk1"/>
              </a:buClr>
              <a:buSzPts val="1800"/>
              <a:buChar char="•"/>
              <a:defRPr/>
            </a:lvl8pPr>
            <a:lvl9pPr marL="4115006" lvl="8" indent="-342917" algn="l">
              <a:lnSpc>
                <a:spcPct val="90000"/>
              </a:lnSpc>
              <a:spcBef>
                <a:spcPts val="500"/>
              </a:spcBef>
              <a:spcAft>
                <a:spcPts val="0"/>
              </a:spcAft>
              <a:buClr>
                <a:schemeClr val="dk1"/>
              </a:buClr>
              <a:buSzPts val="1800"/>
              <a:buChar char="•"/>
              <a:defRPr/>
            </a:lvl9pPr>
          </a:lstStyle>
          <a:p>
            <a:endParaRPr/>
          </a:p>
        </p:txBody>
      </p:sp>
      <p:sp>
        <p:nvSpPr>
          <p:cNvPr id="137" name="Google Shape;137;p6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6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6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66061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40"/>
        <p:cNvGrpSpPr/>
        <p:nvPr/>
      </p:nvGrpSpPr>
      <p:grpSpPr>
        <a:xfrm>
          <a:off x="0" y="0"/>
          <a:ext cx="0" cy="0"/>
          <a:chOff x="0" y="0"/>
          <a:chExt cx="0" cy="0"/>
        </a:xfrm>
      </p:grpSpPr>
      <p:sp>
        <p:nvSpPr>
          <p:cNvPr id="141" name="Google Shape;141;p6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2" name="Google Shape;142;p6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23" lvl="0" indent="-342917" algn="l">
              <a:lnSpc>
                <a:spcPct val="90000"/>
              </a:lnSpc>
              <a:spcBef>
                <a:spcPts val="0"/>
              </a:spcBef>
              <a:spcAft>
                <a:spcPts val="0"/>
              </a:spcAft>
              <a:buClr>
                <a:schemeClr val="dk1"/>
              </a:buClr>
              <a:buSzPts val="1800"/>
              <a:buChar char="●"/>
              <a:defRPr/>
            </a:lvl1pPr>
            <a:lvl2pPr marL="914446" lvl="1" indent="-317516" algn="l">
              <a:lnSpc>
                <a:spcPct val="90000"/>
              </a:lnSpc>
              <a:spcBef>
                <a:spcPts val="2133"/>
              </a:spcBef>
              <a:spcAft>
                <a:spcPts val="0"/>
              </a:spcAft>
              <a:buClr>
                <a:schemeClr val="dk1"/>
              </a:buClr>
              <a:buSzPts val="1400"/>
              <a:buChar char="○"/>
              <a:defRPr/>
            </a:lvl2pPr>
            <a:lvl3pPr marL="1371669" lvl="2" indent="-317516" algn="l">
              <a:lnSpc>
                <a:spcPct val="90000"/>
              </a:lnSpc>
              <a:spcBef>
                <a:spcPts val="2133"/>
              </a:spcBef>
              <a:spcAft>
                <a:spcPts val="0"/>
              </a:spcAft>
              <a:buClr>
                <a:schemeClr val="dk1"/>
              </a:buClr>
              <a:buSzPts val="1400"/>
              <a:buChar char="■"/>
              <a:defRPr/>
            </a:lvl3pPr>
            <a:lvl4pPr marL="1828891" lvl="3" indent="-317516" algn="l">
              <a:lnSpc>
                <a:spcPct val="90000"/>
              </a:lnSpc>
              <a:spcBef>
                <a:spcPts val="2133"/>
              </a:spcBef>
              <a:spcAft>
                <a:spcPts val="0"/>
              </a:spcAft>
              <a:buClr>
                <a:schemeClr val="dk1"/>
              </a:buClr>
              <a:buSzPts val="1400"/>
              <a:buChar char="●"/>
              <a:defRPr/>
            </a:lvl4pPr>
            <a:lvl5pPr marL="2286114" lvl="4" indent="-317516" algn="l">
              <a:lnSpc>
                <a:spcPct val="90000"/>
              </a:lnSpc>
              <a:spcBef>
                <a:spcPts val="2133"/>
              </a:spcBef>
              <a:spcAft>
                <a:spcPts val="0"/>
              </a:spcAft>
              <a:buClr>
                <a:schemeClr val="dk1"/>
              </a:buClr>
              <a:buSzPts val="1400"/>
              <a:buChar char="○"/>
              <a:defRPr/>
            </a:lvl5pPr>
            <a:lvl6pPr marL="2743337" lvl="5" indent="-317516" algn="l">
              <a:lnSpc>
                <a:spcPct val="90000"/>
              </a:lnSpc>
              <a:spcBef>
                <a:spcPts val="2133"/>
              </a:spcBef>
              <a:spcAft>
                <a:spcPts val="0"/>
              </a:spcAft>
              <a:buClr>
                <a:schemeClr val="dk1"/>
              </a:buClr>
              <a:buSzPts val="1400"/>
              <a:buChar char="■"/>
              <a:defRPr/>
            </a:lvl6pPr>
            <a:lvl7pPr marL="3200560" lvl="6" indent="-317516" algn="l">
              <a:lnSpc>
                <a:spcPct val="90000"/>
              </a:lnSpc>
              <a:spcBef>
                <a:spcPts val="2133"/>
              </a:spcBef>
              <a:spcAft>
                <a:spcPts val="0"/>
              </a:spcAft>
              <a:buClr>
                <a:schemeClr val="dk1"/>
              </a:buClr>
              <a:buSzPts val="1400"/>
              <a:buChar char="●"/>
              <a:defRPr/>
            </a:lvl7pPr>
            <a:lvl8pPr marL="3657783" lvl="7" indent="-317516" algn="l">
              <a:lnSpc>
                <a:spcPct val="90000"/>
              </a:lnSpc>
              <a:spcBef>
                <a:spcPts val="2133"/>
              </a:spcBef>
              <a:spcAft>
                <a:spcPts val="0"/>
              </a:spcAft>
              <a:buClr>
                <a:schemeClr val="dk1"/>
              </a:buClr>
              <a:buSzPts val="1400"/>
              <a:buChar char="○"/>
              <a:defRPr/>
            </a:lvl8pPr>
            <a:lvl9pPr marL="4115006" lvl="8" indent="-317516" algn="l">
              <a:lnSpc>
                <a:spcPct val="90000"/>
              </a:lnSpc>
              <a:spcBef>
                <a:spcPts val="2133"/>
              </a:spcBef>
              <a:spcAft>
                <a:spcPts val="2133"/>
              </a:spcAft>
              <a:buClr>
                <a:schemeClr val="dk1"/>
              </a:buClr>
              <a:buSzPts val="1400"/>
              <a:buChar char="■"/>
              <a:defRPr/>
            </a:lvl9pPr>
          </a:lstStyle>
          <a:p>
            <a:endParaRPr/>
          </a:p>
        </p:txBody>
      </p:sp>
      <p:sp>
        <p:nvSpPr>
          <p:cNvPr id="143" name="Google Shape;143;p6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593493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44"/>
        <p:cNvGrpSpPr/>
        <p:nvPr/>
      </p:nvGrpSpPr>
      <p:grpSpPr>
        <a:xfrm>
          <a:off x="0" y="0"/>
          <a:ext cx="0" cy="0"/>
          <a:chOff x="0" y="0"/>
          <a:chExt cx="0" cy="0"/>
        </a:xfrm>
      </p:grpSpPr>
      <p:sp>
        <p:nvSpPr>
          <p:cNvPr id="145" name="Google Shape;145;p7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7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7" name="Google Shape;147;p7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7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7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52300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50"/>
        <p:cNvGrpSpPr/>
        <p:nvPr/>
      </p:nvGrpSpPr>
      <p:grpSpPr>
        <a:xfrm>
          <a:off x="0" y="0"/>
          <a:ext cx="0" cy="0"/>
          <a:chOff x="0" y="0"/>
          <a:chExt cx="0" cy="0"/>
        </a:xfrm>
      </p:grpSpPr>
      <p:sp>
        <p:nvSpPr>
          <p:cNvPr id="151" name="Google Shape;151;p76"/>
          <p:cNvSpPr txBox="1">
            <a:spLocks noGrp="1"/>
          </p:cNvSpPr>
          <p:nvPr>
            <p:ph type="title"/>
          </p:nvPr>
        </p:nvSpPr>
        <p:spPr>
          <a:xfrm>
            <a:off x="831850" y="1709739"/>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76"/>
          <p:cNvSpPr txBox="1">
            <a:spLocks noGrp="1"/>
          </p:cNvSpPr>
          <p:nvPr>
            <p:ph type="body" idx="1"/>
          </p:nvPr>
        </p:nvSpPr>
        <p:spPr>
          <a:xfrm>
            <a:off x="831850" y="4589464"/>
            <a:ext cx="10515600" cy="1500187"/>
          </a:xfrm>
          <a:prstGeom prst="rect">
            <a:avLst/>
          </a:prstGeom>
          <a:noFill/>
          <a:ln>
            <a:noFill/>
          </a:ln>
        </p:spPr>
        <p:txBody>
          <a:bodyPr spcFirstLastPara="1" wrap="square" lIns="91425" tIns="45700" rIns="91425" bIns="45700" anchor="t" anchorCtr="0">
            <a:normAutofit/>
          </a:bodyPr>
          <a:lstStyle>
            <a:lvl1pPr marL="457223" lvl="0" indent="-228611" algn="l">
              <a:lnSpc>
                <a:spcPct val="90000"/>
              </a:lnSpc>
              <a:spcBef>
                <a:spcPts val="1000"/>
              </a:spcBef>
              <a:spcAft>
                <a:spcPts val="0"/>
              </a:spcAft>
              <a:buClr>
                <a:srgbClr val="888888"/>
              </a:buClr>
              <a:buSzPts val="2400"/>
              <a:buNone/>
              <a:defRPr sz="2400">
                <a:solidFill>
                  <a:srgbClr val="888888"/>
                </a:solidFill>
              </a:defRPr>
            </a:lvl1pPr>
            <a:lvl2pPr marL="914446" lvl="1" indent="-228611" algn="l">
              <a:lnSpc>
                <a:spcPct val="90000"/>
              </a:lnSpc>
              <a:spcBef>
                <a:spcPts val="500"/>
              </a:spcBef>
              <a:spcAft>
                <a:spcPts val="0"/>
              </a:spcAft>
              <a:buClr>
                <a:srgbClr val="888888"/>
              </a:buClr>
              <a:buSzPts val="2000"/>
              <a:buNone/>
              <a:defRPr sz="2000">
                <a:solidFill>
                  <a:srgbClr val="888888"/>
                </a:solidFill>
              </a:defRPr>
            </a:lvl2pPr>
            <a:lvl3pPr marL="1371669" lvl="2" indent="-228611" algn="l">
              <a:lnSpc>
                <a:spcPct val="90000"/>
              </a:lnSpc>
              <a:spcBef>
                <a:spcPts val="500"/>
              </a:spcBef>
              <a:spcAft>
                <a:spcPts val="0"/>
              </a:spcAft>
              <a:buClr>
                <a:srgbClr val="888888"/>
              </a:buClr>
              <a:buSzPts val="1800"/>
              <a:buNone/>
              <a:defRPr sz="1800">
                <a:solidFill>
                  <a:srgbClr val="888888"/>
                </a:solidFill>
              </a:defRPr>
            </a:lvl3pPr>
            <a:lvl4pPr marL="1828891" lvl="3" indent="-228611" algn="l">
              <a:lnSpc>
                <a:spcPct val="90000"/>
              </a:lnSpc>
              <a:spcBef>
                <a:spcPts val="500"/>
              </a:spcBef>
              <a:spcAft>
                <a:spcPts val="0"/>
              </a:spcAft>
              <a:buClr>
                <a:srgbClr val="888888"/>
              </a:buClr>
              <a:buSzPts val="1600"/>
              <a:buNone/>
              <a:defRPr sz="1600">
                <a:solidFill>
                  <a:srgbClr val="888888"/>
                </a:solidFill>
              </a:defRPr>
            </a:lvl4pPr>
            <a:lvl5pPr marL="2286114" lvl="4" indent="-228611" algn="l">
              <a:lnSpc>
                <a:spcPct val="90000"/>
              </a:lnSpc>
              <a:spcBef>
                <a:spcPts val="500"/>
              </a:spcBef>
              <a:spcAft>
                <a:spcPts val="0"/>
              </a:spcAft>
              <a:buClr>
                <a:srgbClr val="888888"/>
              </a:buClr>
              <a:buSzPts val="1600"/>
              <a:buNone/>
              <a:defRPr sz="1600">
                <a:solidFill>
                  <a:srgbClr val="888888"/>
                </a:solidFill>
              </a:defRPr>
            </a:lvl5pPr>
            <a:lvl6pPr marL="2743337" lvl="5" indent="-228611" algn="l">
              <a:lnSpc>
                <a:spcPct val="90000"/>
              </a:lnSpc>
              <a:spcBef>
                <a:spcPts val="500"/>
              </a:spcBef>
              <a:spcAft>
                <a:spcPts val="0"/>
              </a:spcAft>
              <a:buClr>
                <a:srgbClr val="888888"/>
              </a:buClr>
              <a:buSzPts val="1600"/>
              <a:buNone/>
              <a:defRPr sz="1600">
                <a:solidFill>
                  <a:srgbClr val="888888"/>
                </a:solidFill>
              </a:defRPr>
            </a:lvl6pPr>
            <a:lvl7pPr marL="3200560" lvl="6" indent="-228611" algn="l">
              <a:lnSpc>
                <a:spcPct val="90000"/>
              </a:lnSpc>
              <a:spcBef>
                <a:spcPts val="500"/>
              </a:spcBef>
              <a:spcAft>
                <a:spcPts val="0"/>
              </a:spcAft>
              <a:buClr>
                <a:srgbClr val="888888"/>
              </a:buClr>
              <a:buSzPts val="1600"/>
              <a:buNone/>
              <a:defRPr sz="1600">
                <a:solidFill>
                  <a:srgbClr val="888888"/>
                </a:solidFill>
              </a:defRPr>
            </a:lvl7pPr>
            <a:lvl8pPr marL="3657783" lvl="7" indent="-228611" algn="l">
              <a:lnSpc>
                <a:spcPct val="90000"/>
              </a:lnSpc>
              <a:spcBef>
                <a:spcPts val="500"/>
              </a:spcBef>
              <a:spcAft>
                <a:spcPts val="0"/>
              </a:spcAft>
              <a:buClr>
                <a:srgbClr val="888888"/>
              </a:buClr>
              <a:buSzPts val="1600"/>
              <a:buNone/>
              <a:defRPr sz="1600">
                <a:solidFill>
                  <a:srgbClr val="888888"/>
                </a:solidFill>
              </a:defRPr>
            </a:lvl8pPr>
            <a:lvl9pPr marL="4115006" lvl="8" indent="-228611"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53" name="Google Shape;153;p7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7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7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07371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156"/>
        <p:cNvGrpSpPr/>
        <p:nvPr/>
      </p:nvGrpSpPr>
      <p:grpSpPr>
        <a:xfrm>
          <a:off x="0" y="0"/>
          <a:ext cx="0" cy="0"/>
          <a:chOff x="0" y="0"/>
          <a:chExt cx="0" cy="0"/>
        </a:xfrm>
      </p:grpSpPr>
      <p:sp>
        <p:nvSpPr>
          <p:cNvPr id="157" name="Google Shape;157;p77"/>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77"/>
          <p:cNvSpPr txBox="1">
            <a:spLocks noGrp="1"/>
          </p:cNvSpPr>
          <p:nvPr>
            <p:ph type="body" idx="1"/>
          </p:nvPr>
        </p:nvSpPr>
        <p:spPr>
          <a:xfrm>
            <a:off x="838200" y="1825626"/>
            <a:ext cx="5181600" cy="4351338"/>
          </a:xfrm>
          <a:prstGeom prst="rect">
            <a:avLst/>
          </a:prstGeom>
          <a:noFill/>
          <a:ln>
            <a:noFill/>
          </a:ln>
        </p:spPr>
        <p:txBody>
          <a:bodyPr spcFirstLastPara="1" wrap="square" lIns="91425" tIns="45700" rIns="91425" bIns="45700" anchor="t" anchorCtr="0">
            <a:normAutofit/>
          </a:bodyPr>
          <a:lstStyle>
            <a:lvl1pPr marL="457223" lvl="0" indent="-342917" algn="l">
              <a:lnSpc>
                <a:spcPct val="90000"/>
              </a:lnSpc>
              <a:spcBef>
                <a:spcPts val="1000"/>
              </a:spcBef>
              <a:spcAft>
                <a:spcPts val="0"/>
              </a:spcAft>
              <a:buClr>
                <a:schemeClr val="dk1"/>
              </a:buClr>
              <a:buSzPts val="1800"/>
              <a:buChar char="•"/>
              <a:defRPr/>
            </a:lvl1pPr>
            <a:lvl2pPr marL="914446" lvl="1" indent="-342917" algn="l">
              <a:lnSpc>
                <a:spcPct val="90000"/>
              </a:lnSpc>
              <a:spcBef>
                <a:spcPts val="500"/>
              </a:spcBef>
              <a:spcAft>
                <a:spcPts val="0"/>
              </a:spcAft>
              <a:buClr>
                <a:schemeClr val="dk1"/>
              </a:buClr>
              <a:buSzPts val="1800"/>
              <a:buChar char="•"/>
              <a:defRPr/>
            </a:lvl2pPr>
            <a:lvl3pPr marL="1371669" lvl="2" indent="-342917" algn="l">
              <a:lnSpc>
                <a:spcPct val="90000"/>
              </a:lnSpc>
              <a:spcBef>
                <a:spcPts val="500"/>
              </a:spcBef>
              <a:spcAft>
                <a:spcPts val="0"/>
              </a:spcAft>
              <a:buClr>
                <a:schemeClr val="dk1"/>
              </a:buClr>
              <a:buSzPts val="1800"/>
              <a:buChar char="•"/>
              <a:defRPr/>
            </a:lvl3pPr>
            <a:lvl4pPr marL="1828891" lvl="3" indent="-342917" algn="l">
              <a:lnSpc>
                <a:spcPct val="90000"/>
              </a:lnSpc>
              <a:spcBef>
                <a:spcPts val="500"/>
              </a:spcBef>
              <a:spcAft>
                <a:spcPts val="0"/>
              </a:spcAft>
              <a:buClr>
                <a:schemeClr val="dk1"/>
              </a:buClr>
              <a:buSzPts val="1800"/>
              <a:buChar char="•"/>
              <a:defRPr/>
            </a:lvl4pPr>
            <a:lvl5pPr marL="2286114" lvl="4" indent="-342917" algn="l">
              <a:lnSpc>
                <a:spcPct val="90000"/>
              </a:lnSpc>
              <a:spcBef>
                <a:spcPts val="500"/>
              </a:spcBef>
              <a:spcAft>
                <a:spcPts val="0"/>
              </a:spcAft>
              <a:buClr>
                <a:schemeClr val="dk1"/>
              </a:buClr>
              <a:buSzPts val="1800"/>
              <a:buChar char="•"/>
              <a:defRPr/>
            </a:lvl5pPr>
            <a:lvl6pPr marL="2743337" lvl="5" indent="-342917" algn="l">
              <a:lnSpc>
                <a:spcPct val="90000"/>
              </a:lnSpc>
              <a:spcBef>
                <a:spcPts val="500"/>
              </a:spcBef>
              <a:spcAft>
                <a:spcPts val="0"/>
              </a:spcAft>
              <a:buClr>
                <a:schemeClr val="dk1"/>
              </a:buClr>
              <a:buSzPts val="1800"/>
              <a:buChar char="•"/>
              <a:defRPr/>
            </a:lvl6pPr>
            <a:lvl7pPr marL="3200560" lvl="6" indent="-342917" algn="l">
              <a:lnSpc>
                <a:spcPct val="90000"/>
              </a:lnSpc>
              <a:spcBef>
                <a:spcPts val="500"/>
              </a:spcBef>
              <a:spcAft>
                <a:spcPts val="0"/>
              </a:spcAft>
              <a:buClr>
                <a:schemeClr val="dk1"/>
              </a:buClr>
              <a:buSzPts val="1800"/>
              <a:buChar char="•"/>
              <a:defRPr/>
            </a:lvl7pPr>
            <a:lvl8pPr marL="3657783" lvl="7" indent="-342917" algn="l">
              <a:lnSpc>
                <a:spcPct val="90000"/>
              </a:lnSpc>
              <a:spcBef>
                <a:spcPts val="500"/>
              </a:spcBef>
              <a:spcAft>
                <a:spcPts val="0"/>
              </a:spcAft>
              <a:buClr>
                <a:schemeClr val="dk1"/>
              </a:buClr>
              <a:buSzPts val="1800"/>
              <a:buChar char="•"/>
              <a:defRPr/>
            </a:lvl8pPr>
            <a:lvl9pPr marL="4115006" lvl="8" indent="-342917" algn="l">
              <a:lnSpc>
                <a:spcPct val="90000"/>
              </a:lnSpc>
              <a:spcBef>
                <a:spcPts val="500"/>
              </a:spcBef>
              <a:spcAft>
                <a:spcPts val="0"/>
              </a:spcAft>
              <a:buClr>
                <a:schemeClr val="dk1"/>
              </a:buClr>
              <a:buSzPts val="1800"/>
              <a:buChar char="•"/>
              <a:defRPr/>
            </a:lvl9pPr>
          </a:lstStyle>
          <a:p>
            <a:endParaRPr/>
          </a:p>
        </p:txBody>
      </p:sp>
      <p:sp>
        <p:nvSpPr>
          <p:cNvPr id="159" name="Google Shape;159;p77"/>
          <p:cNvSpPr txBox="1">
            <a:spLocks noGrp="1"/>
          </p:cNvSpPr>
          <p:nvPr>
            <p:ph type="body" idx="2"/>
          </p:nvPr>
        </p:nvSpPr>
        <p:spPr>
          <a:xfrm>
            <a:off x="6172200" y="1825626"/>
            <a:ext cx="5181600" cy="4351338"/>
          </a:xfrm>
          <a:prstGeom prst="rect">
            <a:avLst/>
          </a:prstGeom>
          <a:noFill/>
          <a:ln>
            <a:noFill/>
          </a:ln>
        </p:spPr>
        <p:txBody>
          <a:bodyPr spcFirstLastPara="1" wrap="square" lIns="91425" tIns="45700" rIns="91425" bIns="45700" anchor="t" anchorCtr="0">
            <a:normAutofit/>
          </a:bodyPr>
          <a:lstStyle>
            <a:lvl1pPr marL="457223" lvl="0" indent="-342917" algn="l">
              <a:lnSpc>
                <a:spcPct val="90000"/>
              </a:lnSpc>
              <a:spcBef>
                <a:spcPts val="1000"/>
              </a:spcBef>
              <a:spcAft>
                <a:spcPts val="0"/>
              </a:spcAft>
              <a:buClr>
                <a:schemeClr val="dk1"/>
              </a:buClr>
              <a:buSzPts val="1800"/>
              <a:buChar char="•"/>
              <a:defRPr/>
            </a:lvl1pPr>
            <a:lvl2pPr marL="914446" lvl="1" indent="-342917" algn="l">
              <a:lnSpc>
                <a:spcPct val="90000"/>
              </a:lnSpc>
              <a:spcBef>
                <a:spcPts val="500"/>
              </a:spcBef>
              <a:spcAft>
                <a:spcPts val="0"/>
              </a:spcAft>
              <a:buClr>
                <a:schemeClr val="dk1"/>
              </a:buClr>
              <a:buSzPts val="1800"/>
              <a:buChar char="•"/>
              <a:defRPr/>
            </a:lvl2pPr>
            <a:lvl3pPr marL="1371669" lvl="2" indent="-342917" algn="l">
              <a:lnSpc>
                <a:spcPct val="90000"/>
              </a:lnSpc>
              <a:spcBef>
                <a:spcPts val="500"/>
              </a:spcBef>
              <a:spcAft>
                <a:spcPts val="0"/>
              </a:spcAft>
              <a:buClr>
                <a:schemeClr val="dk1"/>
              </a:buClr>
              <a:buSzPts val="1800"/>
              <a:buChar char="•"/>
              <a:defRPr/>
            </a:lvl3pPr>
            <a:lvl4pPr marL="1828891" lvl="3" indent="-342917" algn="l">
              <a:lnSpc>
                <a:spcPct val="90000"/>
              </a:lnSpc>
              <a:spcBef>
                <a:spcPts val="500"/>
              </a:spcBef>
              <a:spcAft>
                <a:spcPts val="0"/>
              </a:spcAft>
              <a:buClr>
                <a:schemeClr val="dk1"/>
              </a:buClr>
              <a:buSzPts val="1800"/>
              <a:buChar char="•"/>
              <a:defRPr/>
            </a:lvl4pPr>
            <a:lvl5pPr marL="2286114" lvl="4" indent="-342917" algn="l">
              <a:lnSpc>
                <a:spcPct val="90000"/>
              </a:lnSpc>
              <a:spcBef>
                <a:spcPts val="500"/>
              </a:spcBef>
              <a:spcAft>
                <a:spcPts val="0"/>
              </a:spcAft>
              <a:buClr>
                <a:schemeClr val="dk1"/>
              </a:buClr>
              <a:buSzPts val="1800"/>
              <a:buChar char="•"/>
              <a:defRPr/>
            </a:lvl5pPr>
            <a:lvl6pPr marL="2743337" lvl="5" indent="-342917" algn="l">
              <a:lnSpc>
                <a:spcPct val="90000"/>
              </a:lnSpc>
              <a:spcBef>
                <a:spcPts val="500"/>
              </a:spcBef>
              <a:spcAft>
                <a:spcPts val="0"/>
              </a:spcAft>
              <a:buClr>
                <a:schemeClr val="dk1"/>
              </a:buClr>
              <a:buSzPts val="1800"/>
              <a:buChar char="•"/>
              <a:defRPr/>
            </a:lvl6pPr>
            <a:lvl7pPr marL="3200560" lvl="6" indent="-342917" algn="l">
              <a:lnSpc>
                <a:spcPct val="90000"/>
              </a:lnSpc>
              <a:spcBef>
                <a:spcPts val="500"/>
              </a:spcBef>
              <a:spcAft>
                <a:spcPts val="0"/>
              </a:spcAft>
              <a:buClr>
                <a:schemeClr val="dk1"/>
              </a:buClr>
              <a:buSzPts val="1800"/>
              <a:buChar char="•"/>
              <a:defRPr/>
            </a:lvl7pPr>
            <a:lvl8pPr marL="3657783" lvl="7" indent="-342917" algn="l">
              <a:lnSpc>
                <a:spcPct val="90000"/>
              </a:lnSpc>
              <a:spcBef>
                <a:spcPts val="500"/>
              </a:spcBef>
              <a:spcAft>
                <a:spcPts val="0"/>
              </a:spcAft>
              <a:buClr>
                <a:schemeClr val="dk1"/>
              </a:buClr>
              <a:buSzPts val="1800"/>
              <a:buChar char="•"/>
              <a:defRPr/>
            </a:lvl8pPr>
            <a:lvl9pPr marL="4115006" lvl="8" indent="-342917" algn="l">
              <a:lnSpc>
                <a:spcPct val="90000"/>
              </a:lnSpc>
              <a:spcBef>
                <a:spcPts val="500"/>
              </a:spcBef>
              <a:spcAft>
                <a:spcPts val="0"/>
              </a:spcAft>
              <a:buClr>
                <a:schemeClr val="dk1"/>
              </a:buClr>
              <a:buSzPts val="1800"/>
              <a:buChar char="•"/>
              <a:defRPr/>
            </a:lvl9pPr>
          </a:lstStyle>
          <a:p>
            <a:endParaRPr/>
          </a:p>
        </p:txBody>
      </p:sp>
      <p:sp>
        <p:nvSpPr>
          <p:cNvPr id="160" name="Google Shape;160;p7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7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7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297888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839788"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78"/>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23" lvl="0" indent="-228611" algn="l">
              <a:lnSpc>
                <a:spcPct val="90000"/>
              </a:lnSpc>
              <a:spcBef>
                <a:spcPts val="1000"/>
              </a:spcBef>
              <a:spcAft>
                <a:spcPts val="0"/>
              </a:spcAft>
              <a:buClr>
                <a:schemeClr val="dk1"/>
              </a:buClr>
              <a:buSzPts val="2400"/>
              <a:buNone/>
              <a:defRPr sz="2400" b="1"/>
            </a:lvl1pPr>
            <a:lvl2pPr marL="914446" lvl="1" indent="-228611" algn="l">
              <a:lnSpc>
                <a:spcPct val="90000"/>
              </a:lnSpc>
              <a:spcBef>
                <a:spcPts val="500"/>
              </a:spcBef>
              <a:spcAft>
                <a:spcPts val="0"/>
              </a:spcAft>
              <a:buClr>
                <a:schemeClr val="dk1"/>
              </a:buClr>
              <a:buSzPts val="2000"/>
              <a:buNone/>
              <a:defRPr sz="2000" b="1"/>
            </a:lvl2pPr>
            <a:lvl3pPr marL="1371669" lvl="2" indent="-228611" algn="l">
              <a:lnSpc>
                <a:spcPct val="90000"/>
              </a:lnSpc>
              <a:spcBef>
                <a:spcPts val="500"/>
              </a:spcBef>
              <a:spcAft>
                <a:spcPts val="0"/>
              </a:spcAft>
              <a:buClr>
                <a:schemeClr val="dk1"/>
              </a:buClr>
              <a:buSzPts val="1800"/>
              <a:buNone/>
              <a:defRPr sz="1800" b="1"/>
            </a:lvl3pPr>
            <a:lvl4pPr marL="1828891" lvl="3" indent="-228611" algn="l">
              <a:lnSpc>
                <a:spcPct val="90000"/>
              </a:lnSpc>
              <a:spcBef>
                <a:spcPts val="500"/>
              </a:spcBef>
              <a:spcAft>
                <a:spcPts val="0"/>
              </a:spcAft>
              <a:buClr>
                <a:schemeClr val="dk1"/>
              </a:buClr>
              <a:buSzPts val="1600"/>
              <a:buNone/>
              <a:defRPr sz="1600" b="1"/>
            </a:lvl4pPr>
            <a:lvl5pPr marL="2286114" lvl="4" indent="-228611" algn="l">
              <a:lnSpc>
                <a:spcPct val="90000"/>
              </a:lnSpc>
              <a:spcBef>
                <a:spcPts val="500"/>
              </a:spcBef>
              <a:spcAft>
                <a:spcPts val="0"/>
              </a:spcAft>
              <a:buClr>
                <a:schemeClr val="dk1"/>
              </a:buClr>
              <a:buSzPts val="1600"/>
              <a:buNone/>
              <a:defRPr sz="1600" b="1"/>
            </a:lvl5pPr>
            <a:lvl6pPr marL="2743337" lvl="5" indent="-228611" algn="l">
              <a:lnSpc>
                <a:spcPct val="90000"/>
              </a:lnSpc>
              <a:spcBef>
                <a:spcPts val="500"/>
              </a:spcBef>
              <a:spcAft>
                <a:spcPts val="0"/>
              </a:spcAft>
              <a:buClr>
                <a:schemeClr val="dk1"/>
              </a:buClr>
              <a:buSzPts val="1600"/>
              <a:buNone/>
              <a:defRPr sz="1600" b="1"/>
            </a:lvl6pPr>
            <a:lvl7pPr marL="3200560" lvl="6" indent="-228611" algn="l">
              <a:lnSpc>
                <a:spcPct val="90000"/>
              </a:lnSpc>
              <a:spcBef>
                <a:spcPts val="500"/>
              </a:spcBef>
              <a:spcAft>
                <a:spcPts val="0"/>
              </a:spcAft>
              <a:buClr>
                <a:schemeClr val="dk1"/>
              </a:buClr>
              <a:buSzPts val="1600"/>
              <a:buNone/>
              <a:defRPr sz="1600" b="1"/>
            </a:lvl7pPr>
            <a:lvl8pPr marL="3657783" lvl="7" indent="-228611" algn="l">
              <a:lnSpc>
                <a:spcPct val="90000"/>
              </a:lnSpc>
              <a:spcBef>
                <a:spcPts val="500"/>
              </a:spcBef>
              <a:spcAft>
                <a:spcPts val="0"/>
              </a:spcAft>
              <a:buClr>
                <a:schemeClr val="dk1"/>
              </a:buClr>
              <a:buSzPts val="1600"/>
              <a:buNone/>
              <a:defRPr sz="1600" b="1"/>
            </a:lvl8pPr>
            <a:lvl9pPr marL="4115006" lvl="8" indent="-228611" algn="l">
              <a:lnSpc>
                <a:spcPct val="90000"/>
              </a:lnSpc>
              <a:spcBef>
                <a:spcPts val="500"/>
              </a:spcBef>
              <a:spcAft>
                <a:spcPts val="0"/>
              </a:spcAft>
              <a:buClr>
                <a:schemeClr val="dk1"/>
              </a:buClr>
              <a:buSzPts val="1600"/>
              <a:buNone/>
              <a:defRPr sz="1600" b="1"/>
            </a:lvl9pPr>
          </a:lstStyle>
          <a:p>
            <a:endParaRPr/>
          </a:p>
        </p:txBody>
      </p:sp>
      <p:sp>
        <p:nvSpPr>
          <p:cNvPr id="166" name="Google Shape;166;p78"/>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23" lvl="0" indent="-342917" algn="l">
              <a:lnSpc>
                <a:spcPct val="90000"/>
              </a:lnSpc>
              <a:spcBef>
                <a:spcPts val="1000"/>
              </a:spcBef>
              <a:spcAft>
                <a:spcPts val="0"/>
              </a:spcAft>
              <a:buClr>
                <a:schemeClr val="dk1"/>
              </a:buClr>
              <a:buSzPts val="1800"/>
              <a:buChar char="•"/>
              <a:defRPr/>
            </a:lvl1pPr>
            <a:lvl2pPr marL="914446" lvl="1" indent="-342917" algn="l">
              <a:lnSpc>
                <a:spcPct val="90000"/>
              </a:lnSpc>
              <a:spcBef>
                <a:spcPts val="500"/>
              </a:spcBef>
              <a:spcAft>
                <a:spcPts val="0"/>
              </a:spcAft>
              <a:buClr>
                <a:schemeClr val="dk1"/>
              </a:buClr>
              <a:buSzPts val="1800"/>
              <a:buChar char="•"/>
              <a:defRPr/>
            </a:lvl2pPr>
            <a:lvl3pPr marL="1371669" lvl="2" indent="-342917" algn="l">
              <a:lnSpc>
                <a:spcPct val="90000"/>
              </a:lnSpc>
              <a:spcBef>
                <a:spcPts val="500"/>
              </a:spcBef>
              <a:spcAft>
                <a:spcPts val="0"/>
              </a:spcAft>
              <a:buClr>
                <a:schemeClr val="dk1"/>
              </a:buClr>
              <a:buSzPts val="1800"/>
              <a:buChar char="•"/>
              <a:defRPr/>
            </a:lvl3pPr>
            <a:lvl4pPr marL="1828891" lvl="3" indent="-342917" algn="l">
              <a:lnSpc>
                <a:spcPct val="90000"/>
              </a:lnSpc>
              <a:spcBef>
                <a:spcPts val="500"/>
              </a:spcBef>
              <a:spcAft>
                <a:spcPts val="0"/>
              </a:spcAft>
              <a:buClr>
                <a:schemeClr val="dk1"/>
              </a:buClr>
              <a:buSzPts val="1800"/>
              <a:buChar char="•"/>
              <a:defRPr/>
            </a:lvl4pPr>
            <a:lvl5pPr marL="2286114" lvl="4" indent="-342917" algn="l">
              <a:lnSpc>
                <a:spcPct val="90000"/>
              </a:lnSpc>
              <a:spcBef>
                <a:spcPts val="500"/>
              </a:spcBef>
              <a:spcAft>
                <a:spcPts val="0"/>
              </a:spcAft>
              <a:buClr>
                <a:schemeClr val="dk1"/>
              </a:buClr>
              <a:buSzPts val="1800"/>
              <a:buChar char="•"/>
              <a:defRPr/>
            </a:lvl5pPr>
            <a:lvl6pPr marL="2743337" lvl="5" indent="-342917" algn="l">
              <a:lnSpc>
                <a:spcPct val="90000"/>
              </a:lnSpc>
              <a:spcBef>
                <a:spcPts val="500"/>
              </a:spcBef>
              <a:spcAft>
                <a:spcPts val="0"/>
              </a:spcAft>
              <a:buClr>
                <a:schemeClr val="dk1"/>
              </a:buClr>
              <a:buSzPts val="1800"/>
              <a:buChar char="•"/>
              <a:defRPr/>
            </a:lvl6pPr>
            <a:lvl7pPr marL="3200560" lvl="6" indent="-342917" algn="l">
              <a:lnSpc>
                <a:spcPct val="90000"/>
              </a:lnSpc>
              <a:spcBef>
                <a:spcPts val="500"/>
              </a:spcBef>
              <a:spcAft>
                <a:spcPts val="0"/>
              </a:spcAft>
              <a:buClr>
                <a:schemeClr val="dk1"/>
              </a:buClr>
              <a:buSzPts val="1800"/>
              <a:buChar char="•"/>
              <a:defRPr/>
            </a:lvl7pPr>
            <a:lvl8pPr marL="3657783" lvl="7" indent="-342917" algn="l">
              <a:lnSpc>
                <a:spcPct val="90000"/>
              </a:lnSpc>
              <a:spcBef>
                <a:spcPts val="500"/>
              </a:spcBef>
              <a:spcAft>
                <a:spcPts val="0"/>
              </a:spcAft>
              <a:buClr>
                <a:schemeClr val="dk1"/>
              </a:buClr>
              <a:buSzPts val="1800"/>
              <a:buChar char="•"/>
              <a:defRPr/>
            </a:lvl8pPr>
            <a:lvl9pPr marL="4115006" lvl="8" indent="-342917" algn="l">
              <a:lnSpc>
                <a:spcPct val="90000"/>
              </a:lnSpc>
              <a:spcBef>
                <a:spcPts val="500"/>
              </a:spcBef>
              <a:spcAft>
                <a:spcPts val="0"/>
              </a:spcAft>
              <a:buClr>
                <a:schemeClr val="dk1"/>
              </a:buClr>
              <a:buSzPts val="1800"/>
              <a:buChar char="•"/>
              <a:defRPr/>
            </a:lvl9pPr>
          </a:lstStyle>
          <a:p>
            <a:endParaRPr/>
          </a:p>
        </p:txBody>
      </p:sp>
      <p:sp>
        <p:nvSpPr>
          <p:cNvPr id="167" name="Google Shape;167;p7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23" lvl="0" indent="-228611" algn="l">
              <a:lnSpc>
                <a:spcPct val="90000"/>
              </a:lnSpc>
              <a:spcBef>
                <a:spcPts val="1000"/>
              </a:spcBef>
              <a:spcAft>
                <a:spcPts val="0"/>
              </a:spcAft>
              <a:buClr>
                <a:schemeClr val="dk1"/>
              </a:buClr>
              <a:buSzPts val="2400"/>
              <a:buNone/>
              <a:defRPr sz="2400" b="1"/>
            </a:lvl1pPr>
            <a:lvl2pPr marL="914446" lvl="1" indent="-228611" algn="l">
              <a:lnSpc>
                <a:spcPct val="90000"/>
              </a:lnSpc>
              <a:spcBef>
                <a:spcPts val="500"/>
              </a:spcBef>
              <a:spcAft>
                <a:spcPts val="0"/>
              </a:spcAft>
              <a:buClr>
                <a:schemeClr val="dk1"/>
              </a:buClr>
              <a:buSzPts val="2000"/>
              <a:buNone/>
              <a:defRPr sz="2000" b="1"/>
            </a:lvl2pPr>
            <a:lvl3pPr marL="1371669" lvl="2" indent="-228611" algn="l">
              <a:lnSpc>
                <a:spcPct val="90000"/>
              </a:lnSpc>
              <a:spcBef>
                <a:spcPts val="500"/>
              </a:spcBef>
              <a:spcAft>
                <a:spcPts val="0"/>
              </a:spcAft>
              <a:buClr>
                <a:schemeClr val="dk1"/>
              </a:buClr>
              <a:buSzPts val="1800"/>
              <a:buNone/>
              <a:defRPr sz="1800" b="1"/>
            </a:lvl3pPr>
            <a:lvl4pPr marL="1828891" lvl="3" indent="-228611" algn="l">
              <a:lnSpc>
                <a:spcPct val="90000"/>
              </a:lnSpc>
              <a:spcBef>
                <a:spcPts val="500"/>
              </a:spcBef>
              <a:spcAft>
                <a:spcPts val="0"/>
              </a:spcAft>
              <a:buClr>
                <a:schemeClr val="dk1"/>
              </a:buClr>
              <a:buSzPts val="1600"/>
              <a:buNone/>
              <a:defRPr sz="1600" b="1"/>
            </a:lvl4pPr>
            <a:lvl5pPr marL="2286114" lvl="4" indent="-228611" algn="l">
              <a:lnSpc>
                <a:spcPct val="90000"/>
              </a:lnSpc>
              <a:spcBef>
                <a:spcPts val="500"/>
              </a:spcBef>
              <a:spcAft>
                <a:spcPts val="0"/>
              </a:spcAft>
              <a:buClr>
                <a:schemeClr val="dk1"/>
              </a:buClr>
              <a:buSzPts val="1600"/>
              <a:buNone/>
              <a:defRPr sz="1600" b="1"/>
            </a:lvl5pPr>
            <a:lvl6pPr marL="2743337" lvl="5" indent="-228611" algn="l">
              <a:lnSpc>
                <a:spcPct val="90000"/>
              </a:lnSpc>
              <a:spcBef>
                <a:spcPts val="500"/>
              </a:spcBef>
              <a:spcAft>
                <a:spcPts val="0"/>
              </a:spcAft>
              <a:buClr>
                <a:schemeClr val="dk1"/>
              </a:buClr>
              <a:buSzPts val="1600"/>
              <a:buNone/>
              <a:defRPr sz="1600" b="1"/>
            </a:lvl6pPr>
            <a:lvl7pPr marL="3200560" lvl="6" indent="-228611" algn="l">
              <a:lnSpc>
                <a:spcPct val="90000"/>
              </a:lnSpc>
              <a:spcBef>
                <a:spcPts val="500"/>
              </a:spcBef>
              <a:spcAft>
                <a:spcPts val="0"/>
              </a:spcAft>
              <a:buClr>
                <a:schemeClr val="dk1"/>
              </a:buClr>
              <a:buSzPts val="1600"/>
              <a:buNone/>
              <a:defRPr sz="1600" b="1"/>
            </a:lvl7pPr>
            <a:lvl8pPr marL="3657783" lvl="7" indent="-228611" algn="l">
              <a:lnSpc>
                <a:spcPct val="90000"/>
              </a:lnSpc>
              <a:spcBef>
                <a:spcPts val="500"/>
              </a:spcBef>
              <a:spcAft>
                <a:spcPts val="0"/>
              </a:spcAft>
              <a:buClr>
                <a:schemeClr val="dk1"/>
              </a:buClr>
              <a:buSzPts val="1600"/>
              <a:buNone/>
              <a:defRPr sz="1600" b="1"/>
            </a:lvl8pPr>
            <a:lvl9pPr marL="4115006" lvl="8" indent="-228611" algn="l">
              <a:lnSpc>
                <a:spcPct val="90000"/>
              </a:lnSpc>
              <a:spcBef>
                <a:spcPts val="500"/>
              </a:spcBef>
              <a:spcAft>
                <a:spcPts val="0"/>
              </a:spcAft>
              <a:buClr>
                <a:schemeClr val="dk1"/>
              </a:buClr>
              <a:buSzPts val="1600"/>
              <a:buNone/>
              <a:defRPr sz="1600" b="1"/>
            </a:lvl9pPr>
          </a:lstStyle>
          <a:p>
            <a:endParaRPr/>
          </a:p>
        </p:txBody>
      </p:sp>
      <p:sp>
        <p:nvSpPr>
          <p:cNvPr id="168" name="Google Shape;168;p7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23" lvl="0" indent="-342917" algn="l">
              <a:lnSpc>
                <a:spcPct val="90000"/>
              </a:lnSpc>
              <a:spcBef>
                <a:spcPts val="1000"/>
              </a:spcBef>
              <a:spcAft>
                <a:spcPts val="0"/>
              </a:spcAft>
              <a:buClr>
                <a:schemeClr val="dk1"/>
              </a:buClr>
              <a:buSzPts val="1800"/>
              <a:buChar char="•"/>
              <a:defRPr/>
            </a:lvl1pPr>
            <a:lvl2pPr marL="914446" lvl="1" indent="-342917" algn="l">
              <a:lnSpc>
                <a:spcPct val="90000"/>
              </a:lnSpc>
              <a:spcBef>
                <a:spcPts val="500"/>
              </a:spcBef>
              <a:spcAft>
                <a:spcPts val="0"/>
              </a:spcAft>
              <a:buClr>
                <a:schemeClr val="dk1"/>
              </a:buClr>
              <a:buSzPts val="1800"/>
              <a:buChar char="•"/>
              <a:defRPr/>
            </a:lvl2pPr>
            <a:lvl3pPr marL="1371669" lvl="2" indent="-342917" algn="l">
              <a:lnSpc>
                <a:spcPct val="90000"/>
              </a:lnSpc>
              <a:spcBef>
                <a:spcPts val="500"/>
              </a:spcBef>
              <a:spcAft>
                <a:spcPts val="0"/>
              </a:spcAft>
              <a:buClr>
                <a:schemeClr val="dk1"/>
              </a:buClr>
              <a:buSzPts val="1800"/>
              <a:buChar char="•"/>
              <a:defRPr/>
            </a:lvl3pPr>
            <a:lvl4pPr marL="1828891" lvl="3" indent="-342917" algn="l">
              <a:lnSpc>
                <a:spcPct val="90000"/>
              </a:lnSpc>
              <a:spcBef>
                <a:spcPts val="500"/>
              </a:spcBef>
              <a:spcAft>
                <a:spcPts val="0"/>
              </a:spcAft>
              <a:buClr>
                <a:schemeClr val="dk1"/>
              </a:buClr>
              <a:buSzPts val="1800"/>
              <a:buChar char="•"/>
              <a:defRPr/>
            </a:lvl4pPr>
            <a:lvl5pPr marL="2286114" lvl="4" indent="-342917" algn="l">
              <a:lnSpc>
                <a:spcPct val="90000"/>
              </a:lnSpc>
              <a:spcBef>
                <a:spcPts val="500"/>
              </a:spcBef>
              <a:spcAft>
                <a:spcPts val="0"/>
              </a:spcAft>
              <a:buClr>
                <a:schemeClr val="dk1"/>
              </a:buClr>
              <a:buSzPts val="1800"/>
              <a:buChar char="•"/>
              <a:defRPr/>
            </a:lvl5pPr>
            <a:lvl6pPr marL="2743337" lvl="5" indent="-342917" algn="l">
              <a:lnSpc>
                <a:spcPct val="90000"/>
              </a:lnSpc>
              <a:spcBef>
                <a:spcPts val="500"/>
              </a:spcBef>
              <a:spcAft>
                <a:spcPts val="0"/>
              </a:spcAft>
              <a:buClr>
                <a:schemeClr val="dk1"/>
              </a:buClr>
              <a:buSzPts val="1800"/>
              <a:buChar char="•"/>
              <a:defRPr/>
            </a:lvl6pPr>
            <a:lvl7pPr marL="3200560" lvl="6" indent="-342917" algn="l">
              <a:lnSpc>
                <a:spcPct val="90000"/>
              </a:lnSpc>
              <a:spcBef>
                <a:spcPts val="500"/>
              </a:spcBef>
              <a:spcAft>
                <a:spcPts val="0"/>
              </a:spcAft>
              <a:buClr>
                <a:schemeClr val="dk1"/>
              </a:buClr>
              <a:buSzPts val="1800"/>
              <a:buChar char="•"/>
              <a:defRPr/>
            </a:lvl7pPr>
            <a:lvl8pPr marL="3657783" lvl="7" indent="-342917" algn="l">
              <a:lnSpc>
                <a:spcPct val="90000"/>
              </a:lnSpc>
              <a:spcBef>
                <a:spcPts val="500"/>
              </a:spcBef>
              <a:spcAft>
                <a:spcPts val="0"/>
              </a:spcAft>
              <a:buClr>
                <a:schemeClr val="dk1"/>
              </a:buClr>
              <a:buSzPts val="1800"/>
              <a:buChar char="•"/>
              <a:defRPr/>
            </a:lvl8pPr>
            <a:lvl9pPr marL="4115006" lvl="8" indent="-342917" algn="l">
              <a:lnSpc>
                <a:spcPct val="90000"/>
              </a:lnSpc>
              <a:spcBef>
                <a:spcPts val="500"/>
              </a:spcBef>
              <a:spcAft>
                <a:spcPts val="0"/>
              </a:spcAft>
              <a:buClr>
                <a:schemeClr val="dk1"/>
              </a:buClr>
              <a:buSzPts val="1800"/>
              <a:buChar char="•"/>
              <a:defRPr/>
            </a:lvl9pPr>
          </a:lstStyle>
          <a:p>
            <a:endParaRPr/>
          </a:p>
        </p:txBody>
      </p:sp>
      <p:sp>
        <p:nvSpPr>
          <p:cNvPr id="169" name="Google Shape;169;p7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7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7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598982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172"/>
        <p:cNvGrpSpPr/>
        <p:nvPr/>
      </p:nvGrpSpPr>
      <p:grpSpPr>
        <a:xfrm>
          <a:off x="0" y="0"/>
          <a:ext cx="0" cy="0"/>
          <a:chOff x="0" y="0"/>
          <a:chExt cx="0" cy="0"/>
        </a:xfrm>
      </p:grpSpPr>
      <p:sp>
        <p:nvSpPr>
          <p:cNvPr id="173" name="Google Shape;173;p79"/>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7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7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7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6094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B3DA7C-0C66-43B9-B4D3-BAD3F1772EF1}" type="datetimeFigureOut">
              <a:rPr lang="en-IN" smtClean="0"/>
              <a:t>20-12-2023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30624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77"/>
        <p:cNvGrpSpPr/>
        <p:nvPr/>
      </p:nvGrpSpPr>
      <p:grpSpPr>
        <a:xfrm>
          <a:off x="0" y="0"/>
          <a:ext cx="0" cy="0"/>
          <a:chOff x="0" y="0"/>
          <a:chExt cx="0" cy="0"/>
        </a:xfrm>
      </p:grpSpPr>
      <p:sp>
        <p:nvSpPr>
          <p:cNvPr id="178" name="Google Shape;178;p8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8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8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637490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181"/>
        <p:cNvGrpSpPr/>
        <p:nvPr/>
      </p:nvGrpSpPr>
      <p:grpSpPr>
        <a:xfrm>
          <a:off x="0" y="0"/>
          <a:ext cx="0" cy="0"/>
          <a:chOff x="0" y="0"/>
          <a:chExt cx="0" cy="0"/>
        </a:xfrm>
      </p:grpSpPr>
      <p:sp>
        <p:nvSpPr>
          <p:cNvPr id="182" name="Google Shape;182;p81"/>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81"/>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223" lvl="0" indent="-431822" algn="l">
              <a:lnSpc>
                <a:spcPct val="90000"/>
              </a:lnSpc>
              <a:spcBef>
                <a:spcPts val="1000"/>
              </a:spcBef>
              <a:spcAft>
                <a:spcPts val="0"/>
              </a:spcAft>
              <a:buClr>
                <a:schemeClr val="dk1"/>
              </a:buClr>
              <a:buSzPts val="3200"/>
              <a:buChar char="•"/>
              <a:defRPr sz="3200"/>
            </a:lvl1pPr>
            <a:lvl2pPr marL="914446" lvl="1" indent="-406420" algn="l">
              <a:lnSpc>
                <a:spcPct val="90000"/>
              </a:lnSpc>
              <a:spcBef>
                <a:spcPts val="500"/>
              </a:spcBef>
              <a:spcAft>
                <a:spcPts val="0"/>
              </a:spcAft>
              <a:buClr>
                <a:schemeClr val="dk1"/>
              </a:buClr>
              <a:buSzPts val="2800"/>
              <a:buChar char="•"/>
              <a:defRPr sz="2800"/>
            </a:lvl2pPr>
            <a:lvl3pPr marL="1371669" lvl="2" indent="-381019" algn="l">
              <a:lnSpc>
                <a:spcPct val="90000"/>
              </a:lnSpc>
              <a:spcBef>
                <a:spcPts val="500"/>
              </a:spcBef>
              <a:spcAft>
                <a:spcPts val="0"/>
              </a:spcAft>
              <a:buClr>
                <a:schemeClr val="dk1"/>
              </a:buClr>
              <a:buSzPts val="2400"/>
              <a:buChar char="•"/>
              <a:defRPr sz="2400"/>
            </a:lvl3pPr>
            <a:lvl4pPr marL="1828891" lvl="3" indent="-355618" algn="l">
              <a:lnSpc>
                <a:spcPct val="90000"/>
              </a:lnSpc>
              <a:spcBef>
                <a:spcPts val="500"/>
              </a:spcBef>
              <a:spcAft>
                <a:spcPts val="0"/>
              </a:spcAft>
              <a:buClr>
                <a:schemeClr val="dk1"/>
              </a:buClr>
              <a:buSzPts val="2000"/>
              <a:buChar char="•"/>
              <a:defRPr sz="2000"/>
            </a:lvl4pPr>
            <a:lvl5pPr marL="2286114" lvl="4" indent="-355618" algn="l">
              <a:lnSpc>
                <a:spcPct val="90000"/>
              </a:lnSpc>
              <a:spcBef>
                <a:spcPts val="500"/>
              </a:spcBef>
              <a:spcAft>
                <a:spcPts val="0"/>
              </a:spcAft>
              <a:buClr>
                <a:schemeClr val="dk1"/>
              </a:buClr>
              <a:buSzPts val="2000"/>
              <a:buChar char="•"/>
              <a:defRPr sz="2000"/>
            </a:lvl5pPr>
            <a:lvl6pPr marL="2743337" lvl="5" indent="-355618" algn="l">
              <a:lnSpc>
                <a:spcPct val="90000"/>
              </a:lnSpc>
              <a:spcBef>
                <a:spcPts val="500"/>
              </a:spcBef>
              <a:spcAft>
                <a:spcPts val="0"/>
              </a:spcAft>
              <a:buClr>
                <a:schemeClr val="dk1"/>
              </a:buClr>
              <a:buSzPts val="2000"/>
              <a:buChar char="•"/>
              <a:defRPr sz="2000"/>
            </a:lvl6pPr>
            <a:lvl7pPr marL="3200560" lvl="6" indent="-355618" algn="l">
              <a:lnSpc>
                <a:spcPct val="90000"/>
              </a:lnSpc>
              <a:spcBef>
                <a:spcPts val="500"/>
              </a:spcBef>
              <a:spcAft>
                <a:spcPts val="0"/>
              </a:spcAft>
              <a:buClr>
                <a:schemeClr val="dk1"/>
              </a:buClr>
              <a:buSzPts val="2000"/>
              <a:buChar char="•"/>
              <a:defRPr sz="2000"/>
            </a:lvl7pPr>
            <a:lvl8pPr marL="3657783" lvl="7" indent="-355618" algn="l">
              <a:lnSpc>
                <a:spcPct val="90000"/>
              </a:lnSpc>
              <a:spcBef>
                <a:spcPts val="500"/>
              </a:spcBef>
              <a:spcAft>
                <a:spcPts val="0"/>
              </a:spcAft>
              <a:buClr>
                <a:schemeClr val="dk1"/>
              </a:buClr>
              <a:buSzPts val="2000"/>
              <a:buChar char="•"/>
              <a:defRPr sz="2000"/>
            </a:lvl8pPr>
            <a:lvl9pPr marL="4115006" lvl="8" indent="-355618" algn="l">
              <a:lnSpc>
                <a:spcPct val="90000"/>
              </a:lnSpc>
              <a:spcBef>
                <a:spcPts val="500"/>
              </a:spcBef>
              <a:spcAft>
                <a:spcPts val="0"/>
              </a:spcAft>
              <a:buClr>
                <a:schemeClr val="dk1"/>
              </a:buClr>
              <a:buSzPts val="2000"/>
              <a:buChar char="•"/>
              <a:defRPr sz="2000"/>
            </a:lvl9pPr>
          </a:lstStyle>
          <a:p>
            <a:endParaRPr/>
          </a:p>
        </p:txBody>
      </p:sp>
      <p:sp>
        <p:nvSpPr>
          <p:cNvPr id="184" name="Google Shape;184;p81"/>
          <p:cNvSpPr txBox="1">
            <a:spLocks noGrp="1"/>
          </p:cNvSpPr>
          <p:nvPr>
            <p:ph type="body" idx="2"/>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23" lvl="0" indent="-228611" algn="l">
              <a:lnSpc>
                <a:spcPct val="90000"/>
              </a:lnSpc>
              <a:spcBef>
                <a:spcPts val="1000"/>
              </a:spcBef>
              <a:spcAft>
                <a:spcPts val="0"/>
              </a:spcAft>
              <a:buClr>
                <a:schemeClr val="dk1"/>
              </a:buClr>
              <a:buSzPts val="1600"/>
              <a:buNone/>
              <a:defRPr sz="1600"/>
            </a:lvl1pPr>
            <a:lvl2pPr marL="914446" lvl="1" indent="-228611" algn="l">
              <a:lnSpc>
                <a:spcPct val="90000"/>
              </a:lnSpc>
              <a:spcBef>
                <a:spcPts val="500"/>
              </a:spcBef>
              <a:spcAft>
                <a:spcPts val="0"/>
              </a:spcAft>
              <a:buClr>
                <a:schemeClr val="dk1"/>
              </a:buClr>
              <a:buSzPts val="1400"/>
              <a:buNone/>
              <a:defRPr sz="1400"/>
            </a:lvl2pPr>
            <a:lvl3pPr marL="1371669" lvl="2" indent="-228611" algn="l">
              <a:lnSpc>
                <a:spcPct val="90000"/>
              </a:lnSpc>
              <a:spcBef>
                <a:spcPts val="500"/>
              </a:spcBef>
              <a:spcAft>
                <a:spcPts val="0"/>
              </a:spcAft>
              <a:buClr>
                <a:schemeClr val="dk1"/>
              </a:buClr>
              <a:buSzPts val="1200"/>
              <a:buNone/>
              <a:defRPr sz="1200"/>
            </a:lvl3pPr>
            <a:lvl4pPr marL="1828891" lvl="3" indent="-228611" algn="l">
              <a:lnSpc>
                <a:spcPct val="90000"/>
              </a:lnSpc>
              <a:spcBef>
                <a:spcPts val="500"/>
              </a:spcBef>
              <a:spcAft>
                <a:spcPts val="0"/>
              </a:spcAft>
              <a:buClr>
                <a:schemeClr val="dk1"/>
              </a:buClr>
              <a:buSzPts val="1000"/>
              <a:buNone/>
              <a:defRPr sz="1000"/>
            </a:lvl4pPr>
            <a:lvl5pPr marL="2286114" lvl="4" indent="-228611" algn="l">
              <a:lnSpc>
                <a:spcPct val="90000"/>
              </a:lnSpc>
              <a:spcBef>
                <a:spcPts val="500"/>
              </a:spcBef>
              <a:spcAft>
                <a:spcPts val="0"/>
              </a:spcAft>
              <a:buClr>
                <a:schemeClr val="dk1"/>
              </a:buClr>
              <a:buSzPts val="1000"/>
              <a:buNone/>
              <a:defRPr sz="1000"/>
            </a:lvl5pPr>
            <a:lvl6pPr marL="2743337" lvl="5" indent="-228611" algn="l">
              <a:lnSpc>
                <a:spcPct val="90000"/>
              </a:lnSpc>
              <a:spcBef>
                <a:spcPts val="500"/>
              </a:spcBef>
              <a:spcAft>
                <a:spcPts val="0"/>
              </a:spcAft>
              <a:buClr>
                <a:schemeClr val="dk1"/>
              </a:buClr>
              <a:buSzPts val="1000"/>
              <a:buNone/>
              <a:defRPr sz="1000"/>
            </a:lvl6pPr>
            <a:lvl7pPr marL="3200560" lvl="6" indent="-228611" algn="l">
              <a:lnSpc>
                <a:spcPct val="90000"/>
              </a:lnSpc>
              <a:spcBef>
                <a:spcPts val="500"/>
              </a:spcBef>
              <a:spcAft>
                <a:spcPts val="0"/>
              </a:spcAft>
              <a:buClr>
                <a:schemeClr val="dk1"/>
              </a:buClr>
              <a:buSzPts val="1000"/>
              <a:buNone/>
              <a:defRPr sz="1000"/>
            </a:lvl7pPr>
            <a:lvl8pPr marL="3657783" lvl="7" indent="-228611" algn="l">
              <a:lnSpc>
                <a:spcPct val="90000"/>
              </a:lnSpc>
              <a:spcBef>
                <a:spcPts val="500"/>
              </a:spcBef>
              <a:spcAft>
                <a:spcPts val="0"/>
              </a:spcAft>
              <a:buClr>
                <a:schemeClr val="dk1"/>
              </a:buClr>
              <a:buSzPts val="1000"/>
              <a:buNone/>
              <a:defRPr sz="1000"/>
            </a:lvl8pPr>
            <a:lvl9pPr marL="4115006" lvl="8" indent="-228611" algn="l">
              <a:lnSpc>
                <a:spcPct val="90000"/>
              </a:lnSpc>
              <a:spcBef>
                <a:spcPts val="500"/>
              </a:spcBef>
              <a:spcAft>
                <a:spcPts val="0"/>
              </a:spcAft>
              <a:buClr>
                <a:schemeClr val="dk1"/>
              </a:buClr>
              <a:buSzPts val="1000"/>
              <a:buNone/>
              <a:defRPr sz="1000"/>
            </a:lvl9pPr>
          </a:lstStyle>
          <a:p>
            <a:endParaRPr/>
          </a:p>
        </p:txBody>
      </p:sp>
      <p:sp>
        <p:nvSpPr>
          <p:cNvPr id="185" name="Google Shape;185;p8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8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8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638471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188"/>
        <p:cNvGrpSpPr/>
        <p:nvPr/>
      </p:nvGrpSpPr>
      <p:grpSpPr>
        <a:xfrm>
          <a:off x="0" y="0"/>
          <a:ext cx="0" cy="0"/>
          <a:chOff x="0" y="0"/>
          <a:chExt cx="0" cy="0"/>
        </a:xfrm>
      </p:grpSpPr>
      <p:sp>
        <p:nvSpPr>
          <p:cNvPr id="189" name="Google Shape;189;p82"/>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82"/>
          <p:cNvSpPr>
            <a:spLocks noGrp="1"/>
          </p:cNvSpPr>
          <p:nvPr>
            <p:ph type="pic" idx="2"/>
          </p:nvPr>
        </p:nvSpPr>
        <p:spPr>
          <a:xfrm>
            <a:off x="5183188" y="987426"/>
            <a:ext cx="6172200" cy="4873625"/>
          </a:xfrm>
          <a:prstGeom prst="rect">
            <a:avLst/>
          </a:prstGeom>
          <a:noFill/>
          <a:ln>
            <a:noFill/>
          </a:ln>
        </p:spPr>
      </p:sp>
      <p:sp>
        <p:nvSpPr>
          <p:cNvPr id="191" name="Google Shape;191;p82"/>
          <p:cNvSpPr txBox="1">
            <a:spLocks noGrp="1"/>
          </p:cNvSpPr>
          <p:nvPr>
            <p:ph type="body" idx="1"/>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23" lvl="0" indent="-228611" algn="l">
              <a:lnSpc>
                <a:spcPct val="90000"/>
              </a:lnSpc>
              <a:spcBef>
                <a:spcPts val="1000"/>
              </a:spcBef>
              <a:spcAft>
                <a:spcPts val="0"/>
              </a:spcAft>
              <a:buClr>
                <a:schemeClr val="dk1"/>
              </a:buClr>
              <a:buSzPts val="1600"/>
              <a:buNone/>
              <a:defRPr sz="1600"/>
            </a:lvl1pPr>
            <a:lvl2pPr marL="914446" lvl="1" indent="-228611" algn="l">
              <a:lnSpc>
                <a:spcPct val="90000"/>
              </a:lnSpc>
              <a:spcBef>
                <a:spcPts val="500"/>
              </a:spcBef>
              <a:spcAft>
                <a:spcPts val="0"/>
              </a:spcAft>
              <a:buClr>
                <a:schemeClr val="dk1"/>
              </a:buClr>
              <a:buSzPts val="1400"/>
              <a:buNone/>
              <a:defRPr sz="1400"/>
            </a:lvl2pPr>
            <a:lvl3pPr marL="1371669" lvl="2" indent="-228611" algn="l">
              <a:lnSpc>
                <a:spcPct val="90000"/>
              </a:lnSpc>
              <a:spcBef>
                <a:spcPts val="500"/>
              </a:spcBef>
              <a:spcAft>
                <a:spcPts val="0"/>
              </a:spcAft>
              <a:buClr>
                <a:schemeClr val="dk1"/>
              </a:buClr>
              <a:buSzPts val="1200"/>
              <a:buNone/>
              <a:defRPr sz="1200"/>
            </a:lvl3pPr>
            <a:lvl4pPr marL="1828891" lvl="3" indent="-228611" algn="l">
              <a:lnSpc>
                <a:spcPct val="90000"/>
              </a:lnSpc>
              <a:spcBef>
                <a:spcPts val="500"/>
              </a:spcBef>
              <a:spcAft>
                <a:spcPts val="0"/>
              </a:spcAft>
              <a:buClr>
                <a:schemeClr val="dk1"/>
              </a:buClr>
              <a:buSzPts val="1000"/>
              <a:buNone/>
              <a:defRPr sz="1000"/>
            </a:lvl4pPr>
            <a:lvl5pPr marL="2286114" lvl="4" indent="-228611" algn="l">
              <a:lnSpc>
                <a:spcPct val="90000"/>
              </a:lnSpc>
              <a:spcBef>
                <a:spcPts val="500"/>
              </a:spcBef>
              <a:spcAft>
                <a:spcPts val="0"/>
              </a:spcAft>
              <a:buClr>
                <a:schemeClr val="dk1"/>
              </a:buClr>
              <a:buSzPts val="1000"/>
              <a:buNone/>
              <a:defRPr sz="1000"/>
            </a:lvl5pPr>
            <a:lvl6pPr marL="2743337" lvl="5" indent="-228611" algn="l">
              <a:lnSpc>
                <a:spcPct val="90000"/>
              </a:lnSpc>
              <a:spcBef>
                <a:spcPts val="500"/>
              </a:spcBef>
              <a:spcAft>
                <a:spcPts val="0"/>
              </a:spcAft>
              <a:buClr>
                <a:schemeClr val="dk1"/>
              </a:buClr>
              <a:buSzPts val="1000"/>
              <a:buNone/>
              <a:defRPr sz="1000"/>
            </a:lvl6pPr>
            <a:lvl7pPr marL="3200560" lvl="6" indent="-228611" algn="l">
              <a:lnSpc>
                <a:spcPct val="90000"/>
              </a:lnSpc>
              <a:spcBef>
                <a:spcPts val="500"/>
              </a:spcBef>
              <a:spcAft>
                <a:spcPts val="0"/>
              </a:spcAft>
              <a:buClr>
                <a:schemeClr val="dk1"/>
              </a:buClr>
              <a:buSzPts val="1000"/>
              <a:buNone/>
              <a:defRPr sz="1000"/>
            </a:lvl7pPr>
            <a:lvl8pPr marL="3657783" lvl="7" indent="-228611" algn="l">
              <a:lnSpc>
                <a:spcPct val="90000"/>
              </a:lnSpc>
              <a:spcBef>
                <a:spcPts val="500"/>
              </a:spcBef>
              <a:spcAft>
                <a:spcPts val="0"/>
              </a:spcAft>
              <a:buClr>
                <a:schemeClr val="dk1"/>
              </a:buClr>
              <a:buSzPts val="1000"/>
              <a:buNone/>
              <a:defRPr sz="1000"/>
            </a:lvl8pPr>
            <a:lvl9pPr marL="4115006" lvl="8" indent="-228611" algn="l">
              <a:lnSpc>
                <a:spcPct val="90000"/>
              </a:lnSpc>
              <a:spcBef>
                <a:spcPts val="500"/>
              </a:spcBef>
              <a:spcAft>
                <a:spcPts val="0"/>
              </a:spcAft>
              <a:buClr>
                <a:schemeClr val="dk1"/>
              </a:buClr>
              <a:buSzPts val="1000"/>
              <a:buNone/>
              <a:defRPr sz="1000"/>
            </a:lvl9pPr>
          </a:lstStyle>
          <a:p>
            <a:endParaRPr/>
          </a:p>
        </p:txBody>
      </p:sp>
      <p:sp>
        <p:nvSpPr>
          <p:cNvPr id="192" name="Google Shape;192;p8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8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8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742003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195"/>
        <p:cNvGrpSpPr/>
        <p:nvPr/>
      </p:nvGrpSpPr>
      <p:grpSpPr>
        <a:xfrm>
          <a:off x="0" y="0"/>
          <a:ext cx="0" cy="0"/>
          <a:chOff x="0" y="0"/>
          <a:chExt cx="0" cy="0"/>
        </a:xfrm>
      </p:grpSpPr>
      <p:sp>
        <p:nvSpPr>
          <p:cNvPr id="196" name="Google Shape;196;p83"/>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83"/>
          <p:cNvSpPr txBox="1">
            <a:spLocks noGrp="1"/>
          </p:cNvSpPr>
          <p:nvPr>
            <p:ph type="body" idx="1"/>
          </p:nvPr>
        </p:nvSpPr>
        <p:spPr>
          <a:xfrm rot="5400000">
            <a:off x="3920332" y="-1256506"/>
            <a:ext cx="4351338" cy="10515600"/>
          </a:xfrm>
          <a:prstGeom prst="rect">
            <a:avLst/>
          </a:prstGeom>
          <a:noFill/>
          <a:ln>
            <a:noFill/>
          </a:ln>
        </p:spPr>
        <p:txBody>
          <a:bodyPr spcFirstLastPara="1" wrap="square" lIns="91425" tIns="45700" rIns="91425" bIns="45700" anchor="t" anchorCtr="0">
            <a:normAutofit/>
          </a:bodyPr>
          <a:lstStyle>
            <a:lvl1pPr marL="457223" lvl="0" indent="-342917" algn="l">
              <a:lnSpc>
                <a:spcPct val="90000"/>
              </a:lnSpc>
              <a:spcBef>
                <a:spcPts val="1000"/>
              </a:spcBef>
              <a:spcAft>
                <a:spcPts val="0"/>
              </a:spcAft>
              <a:buClr>
                <a:schemeClr val="dk1"/>
              </a:buClr>
              <a:buSzPts val="1800"/>
              <a:buChar char="•"/>
              <a:defRPr/>
            </a:lvl1pPr>
            <a:lvl2pPr marL="914446" lvl="1" indent="-342917" algn="l">
              <a:lnSpc>
                <a:spcPct val="90000"/>
              </a:lnSpc>
              <a:spcBef>
                <a:spcPts val="500"/>
              </a:spcBef>
              <a:spcAft>
                <a:spcPts val="0"/>
              </a:spcAft>
              <a:buClr>
                <a:schemeClr val="dk1"/>
              </a:buClr>
              <a:buSzPts val="1800"/>
              <a:buChar char="•"/>
              <a:defRPr/>
            </a:lvl2pPr>
            <a:lvl3pPr marL="1371669" lvl="2" indent="-342917" algn="l">
              <a:lnSpc>
                <a:spcPct val="90000"/>
              </a:lnSpc>
              <a:spcBef>
                <a:spcPts val="500"/>
              </a:spcBef>
              <a:spcAft>
                <a:spcPts val="0"/>
              </a:spcAft>
              <a:buClr>
                <a:schemeClr val="dk1"/>
              </a:buClr>
              <a:buSzPts val="1800"/>
              <a:buChar char="•"/>
              <a:defRPr/>
            </a:lvl3pPr>
            <a:lvl4pPr marL="1828891" lvl="3" indent="-342917" algn="l">
              <a:lnSpc>
                <a:spcPct val="90000"/>
              </a:lnSpc>
              <a:spcBef>
                <a:spcPts val="500"/>
              </a:spcBef>
              <a:spcAft>
                <a:spcPts val="0"/>
              </a:spcAft>
              <a:buClr>
                <a:schemeClr val="dk1"/>
              </a:buClr>
              <a:buSzPts val="1800"/>
              <a:buChar char="•"/>
              <a:defRPr/>
            </a:lvl4pPr>
            <a:lvl5pPr marL="2286114" lvl="4" indent="-342917" algn="l">
              <a:lnSpc>
                <a:spcPct val="90000"/>
              </a:lnSpc>
              <a:spcBef>
                <a:spcPts val="500"/>
              </a:spcBef>
              <a:spcAft>
                <a:spcPts val="0"/>
              </a:spcAft>
              <a:buClr>
                <a:schemeClr val="dk1"/>
              </a:buClr>
              <a:buSzPts val="1800"/>
              <a:buChar char="•"/>
              <a:defRPr/>
            </a:lvl5pPr>
            <a:lvl6pPr marL="2743337" lvl="5" indent="-342917" algn="l">
              <a:lnSpc>
                <a:spcPct val="90000"/>
              </a:lnSpc>
              <a:spcBef>
                <a:spcPts val="500"/>
              </a:spcBef>
              <a:spcAft>
                <a:spcPts val="0"/>
              </a:spcAft>
              <a:buClr>
                <a:schemeClr val="dk1"/>
              </a:buClr>
              <a:buSzPts val="1800"/>
              <a:buChar char="•"/>
              <a:defRPr/>
            </a:lvl6pPr>
            <a:lvl7pPr marL="3200560" lvl="6" indent="-342917" algn="l">
              <a:lnSpc>
                <a:spcPct val="90000"/>
              </a:lnSpc>
              <a:spcBef>
                <a:spcPts val="500"/>
              </a:spcBef>
              <a:spcAft>
                <a:spcPts val="0"/>
              </a:spcAft>
              <a:buClr>
                <a:schemeClr val="dk1"/>
              </a:buClr>
              <a:buSzPts val="1800"/>
              <a:buChar char="•"/>
              <a:defRPr/>
            </a:lvl7pPr>
            <a:lvl8pPr marL="3657783" lvl="7" indent="-342917" algn="l">
              <a:lnSpc>
                <a:spcPct val="90000"/>
              </a:lnSpc>
              <a:spcBef>
                <a:spcPts val="500"/>
              </a:spcBef>
              <a:spcAft>
                <a:spcPts val="0"/>
              </a:spcAft>
              <a:buClr>
                <a:schemeClr val="dk1"/>
              </a:buClr>
              <a:buSzPts val="1800"/>
              <a:buChar char="•"/>
              <a:defRPr/>
            </a:lvl8pPr>
            <a:lvl9pPr marL="4115006" lvl="8" indent="-342917" algn="l">
              <a:lnSpc>
                <a:spcPct val="90000"/>
              </a:lnSpc>
              <a:spcBef>
                <a:spcPts val="500"/>
              </a:spcBef>
              <a:spcAft>
                <a:spcPts val="0"/>
              </a:spcAft>
              <a:buClr>
                <a:schemeClr val="dk1"/>
              </a:buClr>
              <a:buSzPts val="1800"/>
              <a:buChar char="•"/>
              <a:defRPr/>
            </a:lvl9pPr>
          </a:lstStyle>
          <a:p>
            <a:endParaRPr/>
          </a:p>
        </p:txBody>
      </p:sp>
      <p:sp>
        <p:nvSpPr>
          <p:cNvPr id="198" name="Google Shape;198;p8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8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8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655647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201"/>
        <p:cNvGrpSpPr/>
        <p:nvPr/>
      </p:nvGrpSpPr>
      <p:grpSpPr>
        <a:xfrm>
          <a:off x="0" y="0"/>
          <a:ext cx="0" cy="0"/>
          <a:chOff x="0" y="0"/>
          <a:chExt cx="0" cy="0"/>
        </a:xfrm>
      </p:grpSpPr>
      <p:sp>
        <p:nvSpPr>
          <p:cNvPr id="202" name="Google Shape;202;p84"/>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84"/>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23" lvl="0" indent="-342917" algn="l">
              <a:lnSpc>
                <a:spcPct val="90000"/>
              </a:lnSpc>
              <a:spcBef>
                <a:spcPts val="1000"/>
              </a:spcBef>
              <a:spcAft>
                <a:spcPts val="0"/>
              </a:spcAft>
              <a:buClr>
                <a:schemeClr val="dk1"/>
              </a:buClr>
              <a:buSzPts val="1800"/>
              <a:buChar char="•"/>
              <a:defRPr/>
            </a:lvl1pPr>
            <a:lvl2pPr marL="914446" lvl="1" indent="-342917" algn="l">
              <a:lnSpc>
                <a:spcPct val="90000"/>
              </a:lnSpc>
              <a:spcBef>
                <a:spcPts val="500"/>
              </a:spcBef>
              <a:spcAft>
                <a:spcPts val="0"/>
              </a:spcAft>
              <a:buClr>
                <a:schemeClr val="dk1"/>
              </a:buClr>
              <a:buSzPts val="1800"/>
              <a:buChar char="•"/>
              <a:defRPr/>
            </a:lvl2pPr>
            <a:lvl3pPr marL="1371669" lvl="2" indent="-342917" algn="l">
              <a:lnSpc>
                <a:spcPct val="90000"/>
              </a:lnSpc>
              <a:spcBef>
                <a:spcPts val="500"/>
              </a:spcBef>
              <a:spcAft>
                <a:spcPts val="0"/>
              </a:spcAft>
              <a:buClr>
                <a:schemeClr val="dk1"/>
              </a:buClr>
              <a:buSzPts val="1800"/>
              <a:buChar char="•"/>
              <a:defRPr/>
            </a:lvl3pPr>
            <a:lvl4pPr marL="1828891" lvl="3" indent="-342917" algn="l">
              <a:lnSpc>
                <a:spcPct val="90000"/>
              </a:lnSpc>
              <a:spcBef>
                <a:spcPts val="500"/>
              </a:spcBef>
              <a:spcAft>
                <a:spcPts val="0"/>
              </a:spcAft>
              <a:buClr>
                <a:schemeClr val="dk1"/>
              </a:buClr>
              <a:buSzPts val="1800"/>
              <a:buChar char="•"/>
              <a:defRPr/>
            </a:lvl4pPr>
            <a:lvl5pPr marL="2286114" lvl="4" indent="-342917" algn="l">
              <a:lnSpc>
                <a:spcPct val="90000"/>
              </a:lnSpc>
              <a:spcBef>
                <a:spcPts val="500"/>
              </a:spcBef>
              <a:spcAft>
                <a:spcPts val="0"/>
              </a:spcAft>
              <a:buClr>
                <a:schemeClr val="dk1"/>
              </a:buClr>
              <a:buSzPts val="1800"/>
              <a:buChar char="•"/>
              <a:defRPr/>
            </a:lvl5pPr>
            <a:lvl6pPr marL="2743337" lvl="5" indent="-342917" algn="l">
              <a:lnSpc>
                <a:spcPct val="90000"/>
              </a:lnSpc>
              <a:spcBef>
                <a:spcPts val="500"/>
              </a:spcBef>
              <a:spcAft>
                <a:spcPts val="0"/>
              </a:spcAft>
              <a:buClr>
                <a:schemeClr val="dk1"/>
              </a:buClr>
              <a:buSzPts val="1800"/>
              <a:buChar char="•"/>
              <a:defRPr/>
            </a:lvl6pPr>
            <a:lvl7pPr marL="3200560" lvl="6" indent="-342917" algn="l">
              <a:lnSpc>
                <a:spcPct val="90000"/>
              </a:lnSpc>
              <a:spcBef>
                <a:spcPts val="500"/>
              </a:spcBef>
              <a:spcAft>
                <a:spcPts val="0"/>
              </a:spcAft>
              <a:buClr>
                <a:schemeClr val="dk1"/>
              </a:buClr>
              <a:buSzPts val="1800"/>
              <a:buChar char="•"/>
              <a:defRPr/>
            </a:lvl7pPr>
            <a:lvl8pPr marL="3657783" lvl="7" indent="-342917" algn="l">
              <a:lnSpc>
                <a:spcPct val="90000"/>
              </a:lnSpc>
              <a:spcBef>
                <a:spcPts val="500"/>
              </a:spcBef>
              <a:spcAft>
                <a:spcPts val="0"/>
              </a:spcAft>
              <a:buClr>
                <a:schemeClr val="dk1"/>
              </a:buClr>
              <a:buSzPts val="1800"/>
              <a:buChar char="•"/>
              <a:defRPr/>
            </a:lvl8pPr>
            <a:lvl9pPr marL="4115006" lvl="8" indent="-342917" algn="l">
              <a:lnSpc>
                <a:spcPct val="90000"/>
              </a:lnSpc>
              <a:spcBef>
                <a:spcPts val="500"/>
              </a:spcBef>
              <a:spcAft>
                <a:spcPts val="0"/>
              </a:spcAft>
              <a:buClr>
                <a:schemeClr val="dk1"/>
              </a:buClr>
              <a:buSzPts val="1800"/>
              <a:buChar char="•"/>
              <a:defRPr/>
            </a:lvl9pPr>
          </a:lstStyle>
          <a:p>
            <a:endParaRPr/>
          </a:p>
        </p:txBody>
      </p:sp>
      <p:sp>
        <p:nvSpPr>
          <p:cNvPr id="204" name="Google Shape;204;p8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8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8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682556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538405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21"/>
        <p:cNvGrpSpPr/>
        <p:nvPr/>
      </p:nvGrpSpPr>
      <p:grpSpPr>
        <a:xfrm>
          <a:off x="0" y="0"/>
          <a:ext cx="0" cy="0"/>
          <a:chOff x="0" y="0"/>
          <a:chExt cx="0" cy="0"/>
        </a:xfrm>
      </p:grpSpPr>
      <p:sp>
        <p:nvSpPr>
          <p:cNvPr id="22" name="Google Shape;22;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2"/>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432617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rgbClr val="888888"/>
              </a:buClr>
              <a:buSzPts val="2400"/>
              <a:buNone/>
              <a:defRPr sz="2400">
                <a:solidFill>
                  <a:srgbClr val="888888"/>
                </a:solidFill>
              </a:defRPr>
            </a:lvl1pPr>
            <a:lvl2pPr marL="914377" lvl="1" indent="-228594" algn="l">
              <a:lnSpc>
                <a:spcPct val="90000"/>
              </a:lnSpc>
              <a:spcBef>
                <a:spcPts val="500"/>
              </a:spcBef>
              <a:spcAft>
                <a:spcPts val="0"/>
              </a:spcAft>
              <a:buClr>
                <a:srgbClr val="888888"/>
              </a:buClr>
              <a:buSzPts val="2000"/>
              <a:buNone/>
              <a:defRPr sz="2000">
                <a:solidFill>
                  <a:srgbClr val="888888"/>
                </a:solidFill>
              </a:defRPr>
            </a:lvl2pPr>
            <a:lvl3pPr marL="1371566" lvl="2" indent="-228594" algn="l">
              <a:lnSpc>
                <a:spcPct val="90000"/>
              </a:lnSpc>
              <a:spcBef>
                <a:spcPts val="500"/>
              </a:spcBef>
              <a:spcAft>
                <a:spcPts val="0"/>
              </a:spcAft>
              <a:buClr>
                <a:srgbClr val="888888"/>
              </a:buClr>
              <a:buSzPts val="1800"/>
              <a:buNone/>
              <a:defRPr sz="1800">
                <a:solidFill>
                  <a:srgbClr val="888888"/>
                </a:solidFill>
              </a:defRPr>
            </a:lvl3pPr>
            <a:lvl4pPr marL="1828754" lvl="3" indent="-228594" algn="l">
              <a:lnSpc>
                <a:spcPct val="90000"/>
              </a:lnSpc>
              <a:spcBef>
                <a:spcPts val="500"/>
              </a:spcBef>
              <a:spcAft>
                <a:spcPts val="0"/>
              </a:spcAft>
              <a:buClr>
                <a:srgbClr val="888888"/>
              </a:buClr>
              <a:buSzPts val="1600"/>
              <a:buNone/>
              <a:defRPr sz="1600">
                <a:solidFill>
                  <a:srgbClr val="888888"/>
                </a:solidFill>
              </a:defRPr>
            </a:lvl4pPr>
            <a:lvl5pPr marL="2285943" lvl="4" indent="-228594" algn="l">
              <a:lnSpc>
                <a:spcPct val="90000"/>
              </a:lnSpc>
              <a:spcBef>
                <a:spcPts val="500"/>
              </a:spcBef>
              <a:spcAft>
                <a:spcPts val="0"/>
              </a:spcAft>
              <a:buClr>
                <a:srgbClr val="888888"/>
              </a:buClr>
              <a:buSzPts val="1600"/>
              <a:buNone/>
              <a:defRPr sz="1600">
                <a:solidFill>
                  <a:srgbClr val="888888"/>
                </a:solidFill>
              </a:defRPr>
            </a:lvl5pPr>
            <a:lvl6pPr marL="2743131" lvl="5" indent="-228594" algn="l">
              <a:lnSpc>
                <a:spcPct val="90000"/>
              </a:lnSpc>
              <a:spcBef>
                <a:spcPts val="500"/>
              </a:spcBef>
              <a:spcAft>
                <a:spcPts val="0"/>
              </a:spcAft>
              <a:buClr>
                <a:srgbClr val="888888"/>
              </a:buClr>
              <a:buSzPts val="1600"/>
              <a:buNone/>
              <a:defRPr sz="1600">
                <a:solidFill>
                  <a:srgbClr val="888888"/>
                </a:solidFill>
              </a:defRPr>
            </a:lvl6pPr>
            <a:lvl7pPr marL="3200320" lvl="6" indent="-228594" algn="l">
              <a:lnSpc>
                <a:spcPct val="90000"/>
              </a:lnSpc>
              <a:spcBef>
                <a:spcPts val="500"/>
              </a:spcBef>
              <a:spcAft>
                <a:spcPts val="0"/>
              </a:spcAft>
              <a:buClr>
                <a:srgbClr val="888888"/>
              </a:buClr>
              <a:buSzPts val="1600"/>
              <a:buNone/>
              <a:defRPr sz="1600">
                <a:solidFill>
                  <a:srgbClr val="888888"/>
                </a:solidFill>
              </a:defRPr>
            </a:lvl7pPr>
            <a:lvl8pPr marL="3657509" lvl="7" indent="-228594" algn="l">
              <a:lnSpc>
                <a:spcPct val="90000"/>
              </a:lnSpc>
              <a:spcBef>
                <a:spcPts val="500"/>
              </a:spcBef>
              <a:spcAft>
                <a:spcPts val="0"/>
              </a:spcAft>
              <a:buClr>
                <a:srgbClr val="888888"/>
              </a:buClr>
              <a:buSzPts val="1600"/>
              <a:buNone/>
              <a:defRPr sz="1600">
                <a:solidFill>
                  <a:srgbClr val="888888"/>
                </a:solidFill>
              </a:defRPr>
            </a:lvl8pPr>
            <a:lvl9pPr marL="4114697" lvl="8" indent="-228594"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82442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253163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Comparison" type="twoTxTwoObj">
  <p:cSld name="Comparison">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86920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B3DA7C-0C66-43B9-B4D3-BAD3F1772EF1}" type="datetimeFigureOut">
              <a:rPr lang="en-IN" smtClean="0"/>
              <a:t>20-12-2023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23913632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144157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824074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89" lvl="0" indent="-431789" algn="l">
              <a:lnSpc>
                <a:spcPct val="90000"/>
              </a:lnSpc>
              <a:spcBef>
                <a:spcPts val="1000"/>
              </a:spcBef>
              <a:spcAft>
                <a:spcPts val="0"/>
              </a:spcAft>
              <a:buClr>
                <a:schemeClr val="dk1"/>
              </a:buClr>
              <a:buSzPts val="3200"/>
              <a:buChar char="•"/>
              <a:defRPr sz="3200"/>
            </a:lvl1pPr>
            <a:lvl2pPr marL="914377" lvl="1" indent="-406390" algn="l">
              <a:lnSpc>
                <a:spcPct val="90000"/>
              </a:lnSpc>
              <a:spcBef>
                <a:spcPts val="500"/>
              </a:spcBef>
              <a:spcAft>
                <a:spcPts val="0"/>
              </a:spcAft>
              <a:buClr>
                <a:schemeClr val="dk1"/>
              </a:buClr>
              <a:buSzPts val="2800"/>
              <a:buChar char="•"/>
              <a:defRPr sz="2800"/>
            </a:lvl2pPr>
            <a:lvl3pPr marL="1371566" lvl="2" indent="-380990" algn="l">
              <a:lnSpc>
                <a:spcPct val="90000"/>
              </a:lnSpc>
              <a:spcBef>
                <a:spcPts val="500"/>
              </a:spcBef>
              <a:spcAft>
                <a:spcPts val="0"/>
              </a:spcAft>
              <a:buClr>
                <a:schemeClr val="dk1"/>
              </a:buClr>
              <a:buSzPts val="2400"/>
              <a:buChar char="•"/>
              <a:defRPr sz="2400"/>
            </a:lvl3pPr>
            <a:lvl4pPr marL="1828754" lvl="3" indent="-355591" algn="l">
              <a:lnSpc>
                <a:spcPct val="90000"/>
              </a:lnSpc>
              <a:spcBef>
                <a:spcPts val="500"/>
              </a:spcBef>
              <a:spcAft>
                <a:spcPts val="0"/>
              </a:spcAft>
              <a:buClr>
                <a:schemeClr val="dk1"/>
              </a:buClr>
              <a:buSzPts val="2000"/>
              <a:buChar char="•"/>
              <a:defRPr sz="2000"/>
            </a:lvl4pPr>
            <a:lvl5pPr marL="2285943" lvl="4" indent="-355591" algn="l">
              <a:lnSpc>
                <a:spcPct val="90000"/>
              </a:lnSpc>
              <a:spcBef>
                <a:spcPts val="500"/>
              </a:spcBef>
              <a:spcAft>
                <a:spcPts val="0"/>
              </a:spcAft>
              <a:buClr>
                <a:schemeClr val="dk1"/>
              </a:buClr>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865243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9"/>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99118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Title and Vertical 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7"/>
            <a:ext cx="4351339" cy="105156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091699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5"/>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9" cy="77343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6834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502672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560079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4774289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F55539-327D-43E4-8C28-B92B367932AD}" type="datetimeFigureOut">
              <a:rPr lang="en-IN" smtClean="0"/>
              <a:t>20-12-2023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340003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B3DA7C-0C66-43B9-B4D3-BAD3F1772EF1}" type="datetimeFigureOut">
              <a:rPr lang="en-IN" smtClean="0"/>
              <a:t>20-12-2023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2864100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F55539-327D-43E4-8C28-B92B367932AD}" type="datetimeFigureOut">
              <a:rPr lang="en-IN" smtClean="0"/>
              <a:t>20-12-2023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8867227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F55539-327D-43E4-8C28-B92B367932AD}" type="datetimeFigureOut">
              <a:rPr lang="en-IN" smtClean="0"/>
              <a:t>20-12-2023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932898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F55539-327D-43E4-8C28-B92B367932AD}" type="datetimeFigureOut">
              <a:rPr lang="en-IN" smtClean="0"/>
              <a:t>20-12-2023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2461144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55539-327D-43E4-8C28-B92B367932AD}" type="datetimeFigureOut">
              <a:rPr lang="en-IN" smtClean="0"/>
              <a:t>20-12-2023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1484902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55539-327D-43E4-8C28-B92B367932AD}" type="datetimeFigureOut">
              <a:rPr lang="en-IN" smtClean="0"/>
              <a:t>20-12-2023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10532442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795429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20-12-2023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2408578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9175976D-BFDF-A575-78CC-435AC093EA64}"/>
              </a:ext>
            </a:extLst>
          </p:cNvPr>
          <p:cNvGrpSpPr>
            <a:grpSpLocks/>
          </p:cNvGrpSpPr>
          <p:nvPr/>
        </p:nvGrpSpPr>
        <p:grpSpPr bwMode="auto">
          <a:xfrm>
            <a:off x="-17463" y="0"/>
            <a:ext cx="12231688" cy="6856413"/>
            <a:chOff x="-16934" y="0"/>
            <a:chExt cx="12231160" cy="6856214"/>
          </a:xfrm>
        </p:grpSpPr>
        <p:pic>
          <p:nvPicPr>
            <p:cNvPr id="5" name="Picture 12" descr="HD-PanelTitleR1.png">
              <a:extLst>
                <a:ext uri="{FF2B5EF4-FFF2-40B4-BE49-F238E27FC236}">
                  <a16:creationId xmlns:a16="http://schemas.microsoft.com/office/drawing/2014/main" id="{180AFA23-2509-3A77-0B1B-6E7426321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153ADA5-5E07-7515-77B0-ABE68C0FB9AB}"/>
                </a:ext>
              </a:extLst>
            </p:cNvPr>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 name="Picture 14" descr="HDRibbonTitle-UniformTrim.png">
              <a:extLst>
                <a:ext uri="{FF2B5EF4-FFF2-40B4-BE49-F238E27FC236}">
                  <a16:creationId xmlns:a16="http://schemas.microsoft.com/office/drawing/2014/main" id="{94A6235C-E028-9718-2D1C-A3F8FB9C1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4" y="3147609"/>
              <a:ext cx="2478024"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descr="HDRibbonTitle-UniformTrim.png">
              <a:extLst>
                <a:ext uri="{FF2B5EF4-FFF2-40B4-BE49-F238E27FC236}">
                  <a16:creationId xmlns:a16="http://schemas.microsoft.com/office/drawing/2014/main" id="{1CA40DE3-A0E6-A2E7-E3F7-7670723AF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6202" y="3147609"/>
              <a:ext cx="2478024"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Straight Connector 8">
            <a:extLst>
              <a:ext uri="{FF2B5EF4-FFF2-40B4-BE49-F238E27FC236}">
                <a16:creationId xmlns:a16="http://schemas.microsoft.com/office/drawing/2014/main" id="{43A72AD8-AB15-2334-8E95-FA3A9CF6C978}"/>
              </a:ext>
            </a:extLst>
          </p:cNvPr>
          <p:cNvCxnSpPr/>
          <p:nvPr/>
        </p:nvCxnSpPr>
        <p:spPr>
          <a:xfrm>
            <a:off x="2692400" y="3522663"/>
            <a:ext cx="681513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3">
            <a:extLst>
              <a:ext uri="{FF2B5EF4-FFF2-40B4-BE49-F238E27FC236}">
                <a16:creationId xmlns:a16="http://schemas.microsoft.com/office/drawing/2014/main" id="{187A5144-8BB3-B74E-CC40-07FB12C317FF}"/>
              </a:ext>
            </a:extLst>
          </p:cNvPr>
          <p:cNvSpPr>
            <a:spLocks noGrp="1"/>
          </p:cNvSpPr>
          <p:nvPr>
            <p:ph type="dt" sz="half" idx="10"/>
          </p:nvPr>
        </p:nvSpPr>
        <p:spPr>
          <a:xfrm>
            <a:off x="7983538" y="5037138"/>
            <a:ext cx="896937" cy="279400"/>
          </a:xfrm>
        </p:spPr>
        <p:txBody>
          <a:bodyPr/>
          <a:lstStyle>
            <a:lvl1pPr>
              <a:defRPr/>
            </a:lvl1pPr>
          </a:lstStyle>
          <a:p>
            <a:pPr>
              <a:defRPr/>
            </a:pPr>
            <a:fld id="{103032FD-95A9-3148-8D0A-8C4D341E7F34}" type="datetimeFigureOut">
              <a:rPr lang="en-US"/>
              <a:pPr>
                <a:defRPr/>
              </a:pPr>
              <a:t>12/20/2023</a:t>
            </a:fld>
            <a:endParaRPr lang="en-US"/>
          </a:p>
        </p:txBody>
      </p:sp>
      <p:sp>
        <p:nvSpPr>
          <p:cNvPr id="11" name="Footer Placeholder 4">
            <a:extLst>
              <a:ext uri="{FF2B5EF4-FFF2-40B4-BE49-F238E27FC236}">
                <a16:creationId xmlns:a16="http://schemas.microsoft.com/office/drawing/2014/main" id="{FD90C8DF-B7A0-0047-302F-02DD5DED4097}"/>
              </a:ext>
            </a:extLst>
          </p:cNvPr>
          <p:cNvSpPr>
            <a:spLocks noGrp="1"/>
          </p:cNvSpPr>
          <p:nvPr>
            <p:ph type="ftr" sz="quarter" idx="11"/>
          </p:nvPr>
        </p:nvSpPr>
        <p:spPr>
          <a:xfrm>
            <a:off x="2692400" y="5037138"/>
            <a:ext cx="5214938" cy="279400"/>
          </a:xfrm>
        </p:spPr>
        <p:txBody>
          <a:bodyPr/>
          <a:lstStyle>
            <a:lvl1pPr>
              <a:defRPr/>
            </a:lvl1pPr>
          </a:lstStyle>
          <a:p>
            <a:pPr>
              <a:defRPr/>
            </a:pPr>
            <a:endParaRPr lang="en-US"/>
          </a:p>
        </p:txBody>
      </p:sp>
      <p:sp>
        <p:nvSpPr>
          <p:cNvPr id="12" name="Slide Number Placeholder 5">
            <a:extLst>
              <a:ext uri="{FF2B5EF4-FFF2-40B4-BE49-F238E27FC236}">
                <a16:creationId xmlns:a16="http://schemas.microsoft.com/office/drawing/2014/main" id="{175BD5F9-31B4-558C-44EE-430D52A77D73}"/>
              </a:ext>
            </a:extLst>
          </p:cNvPr>
          <p:cNvSpPr>
            <a:spLocks noGrp="1"/>
          </p:cNvSpPr>
          <p:nvPr>
            <p:ph type="sldNum" sz="quarter" idx="12"/>
          </p:nvPr>
        </p:nvSpPr>
        <p:spPr>
          <a:xfrm>
            <a:off x="8956675" y="5037138"/>
            <a:ext cx="550863" cy="279400"/>
          </a:xfrm>
        </p:spPr>
        <p:txBody>
          <a:bodyPr/>
          <a:lstStyle>
            <a:lvl1pPr>
              <a:defRPr/>
            </a:lvl1pPr>
          </a:lstStyle>
          <a:p>
            <a:pPr>
              <a:defRPr/>
            </a:pPr>
            <a:fld id="{80D5B71A-7F09-C343-A0AD-A48B4FEFED8B}" type="slidenum">
              <a:rPr lang="en-US" altLang="en-US"/>
              <a:pPr>
                <a:defRPr/>
              </a:pPr>
              <a:t>‹#›</a:t>
            </a:fld>
            <a:endParaRPr lang="en-US" altLang="en-US"/>
          </a:p>
        </p:txBody>
      </p:sp>
    </p:spTree>
    <p:extLst>
      <p:ext uri="{BB962C8B-B14F-4D97-AF65-F5344CB8AC3E}">
        <p14:creationId xmlns:p14="http://schemas.microsoft.com/office/powerpoint/2010/main" val="1044406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2253663-EFED-06B7-3936-BAAB3AD789D8}"/>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1CC63138-3BAF-9E0E-0332-43DEA7BD0151}"/>
              </a:ext>
            </a:extLst>
          </p:cNvPr>
          <p:cNvSpPr>
            <a:spLocks noGrp="1"/>
          </p:cNvSpPr>
          <p:nvPr>
            <p:ph type="dt" sz="half" idx="10"/>
          </p:nvPr>
        </p:nvSpPr>
        <p:spPr/>
        <p:txBody>
          <a:bodyPr/>
          <a:lstStyle>
            <a:lvl1pPr>
              <a:defRPr/>
            </a:lvl1pPr>
          </a:lstStyle>
          <a:p>
            <a:pPr>
              <a:defRPr/>
            </a:pPr>
            <a:fld id="{5497C380-1DA8-6D42-BF77-937B36AB299F}" type="datetimeFigureOut">
              <a:rPr lang="en-US"/>
              <a:pPr>
                <a:defRPr/>
              </a:pPr>
              <a:t>12/20/2023</a:t>
            </a:fld>
            <a:endParaRPr lang="en-US"/>
          </a:p>
        </p:txBody>
      </p:sp>
      <p:sp>
        <p:nvSpPr>
          <p:cNvPr id="6" name="Footer Placeholder 4">
            <a:extLst>
              <a:ext uri="{FF2B5EF4-FFF2-40B4-BE49-F238E27FC236}">
                <a16:creationId xmlns:a16="http://schemas.microsoft.com/office/drawing/2014/main" id="{E86E1CD5-4DAB-260E-D8B1-04309E642CB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D33CD77-674C-BBAF-A92E-8209FF8B0B22}"/>
              </a:ext>
            </a:extLst>
          </p:cNvPr>
          <p:cNvSpPr>
            <a:spLocks noGrp="1"/>
          </p:cNvSpPr>
          <p:nvPr>
            <p:ph type="sldNum" sz="quarter" idx="12"/>
          </p:nvPr>
        </p:nvSpPr>
        <p:spPr/>
        <p:txBody>
          <a:bodyPr/>
          <a:lstStyle>
            <a:lvl1pPr>
              <a:defRPr/>
            </a:lvl1pPr>
          </a:lstStyle>
          <a:p>
            <a:pPr>
              <a:defRPr/>
            </a:pPr>
            <a:fld id="{62CF1244-7948-0940-A194-57EC0DE8A280}" type="slidenum">
              <a:rPr lang="en-US" altLang="en-US"/>
              <a:pPr>
                <a:defRPr/>
              </a:pPr>
              <a:t>‹#›</a:t>
            </a:fld>
            <a:endParaRPr lang="en-US" altLang="en-US"/>
          </a:p>
        </p:txBody>
      </p:sp>
    </p:spTree>
    <p:extLst>
      <p:ext uri="{BB962C8B-B14F-4D97-AF65-F5344CB8AC3E}">
        <p14:creationId xmlns:p14="http://schemas.microsoft.com/office/powerpoint/2010/main" val="16086994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883CF40-6575-B3BB-FD8F-B8E393DB36A9}"/>
              </a:ext>
            </a:extLst>
          </p:cNvPr>
          <p:cNvCxnSpPr/>
          <p:nvPr/>
        </p:nvCxnSpPr>
        <p:spPr>
          <a:xfrm>
            <a:off x="2012950" y="3709988"/>
            <a:ext cx="81629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Date Placeholder 3">
            <a:extLst>
              <a:ext uri="{FF2B5EF4-FFF2-40B4-BE49-F238E27FC236}">
                <a16:creationId xmlns:a16="http://schemas.microsoft.com/office/drawing/2014/main" id="{D58177A7-3E8D-28AA-0B32-B11CCA16C421}"/>
              </a:ext>
            </a:extLst>
          </p:cNvPr>
          <p:cNvSpPr>
            <a:spLocks noGrp="1"/>
          </p:cNvSpPr>
          <p:nvPr>
            <p:ph type="dt" sz="half" idx="10"/>
          </p:nvPr>
        </p:nvSpPr>
        <p:spPr/>
        <p:txBody>
          <a:bodyPr/>
          <a:lstStyle>
            <a:lvl1pPr>
              <a:defRPr/>
            </a:lvl1pPr>
          </a:lstStyle>
          <a:p>
            <a:pPr>
              <a:defRPr/>
            </a:pPr>
            <a:fld id="{3813F145-1A0C-4446-BA7B-26E56ED12AA4}" type="datetimeFigureOut">
              <a:rPr lang="en-US"/>
              <a:pPr>
                <a:defRPr/>
              </a:pPr>
              <a:t>12/20/2023</a:t>
            </a:fld>
            <a:endParaRPr lang="en-US"/>
          </a:p>
        </p:txBody>
      </p:sp>
      <p:sp>
        <p:nvSpPr>
          <p:cNvPr id="6" name="Footer Placeholder 4">
            <a:extLst>
              <a:ext uri="{FF2B5EF4-FFF2-40B4-BE49-F238E27FC236}">
                <a16:creationId xmlns:a16="http://schemas.microsoft.com/office/drawing/2014/main" id="{FC96EF1C-651D-E1C3-C80E-CBA5CDF8449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2DA36AA-CE08-3B9D-EC1D-7D9759AF3565}"/>
              </a:ext>
            </a:extLst>
          </p:cNvPr>
          <p:cNvSpPr>
            <a:spLocks noGrp="1"/>
          </p:cNvSpPr>
          <p:nvPr>
            <p:ph type="sldNum" sz="quarter" idx="12"/>
          </p:nvPr>
        </p:nvSpPr>
        <p:spPr/>
        <p:txBody>
          <a:bodyPr/>
          <a:lstStyle>
            <a:lvl1pPr>
              <a:defRPr/>
            </a:lvl1pPr>
          </a:lstStyle>
          <a:p>
            <a:pPr>
              <a:defRPr/>
            </a:pPr>
            <a:fld id="{4DCFE067-62A4-3C40-B076-926695AC803C}" type="slidenum">
              <a:rPr lang="en-US" altLang="en-US"/>
              <a:pPr>
                <a:defRPr/>
              </a:pPr>
              <a:t>‹#›</a:t>
            </a:fld>
            <a:endParaRPr lang="en-US" altLang="en-US"/>
          </a:p>
        </p:txBody>
      </p:sp>
    </p:spTree>
    <p:extLst>
      <p:ext uri="{BB962C8B-B14F-4D97-AF65-F5344CB8AC3E}">
        <p14:creationId xmlns:p14="http://schemas.microsoft.com/office/powerpoint/2010/main" val="138890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3DA7C-0C66-43B9-B4D3-BAD3F1772EF1}" type="datetimeFigureOut">
              <a:rPr lang="en-IN" smtClean="0"/>
              <a:t>20-12-2023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6215982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BAD2398-1E35-1B5F-C9D1-B027CF0F3B01}"/>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a:extLst>
              <a:ext uri="{FF2B5EF4-FFF2-40B4-BE49-F238E27FC236}">
                <a16:creationId xmlns:a16="http://schemas.microsoft.com/office/drawing/2014/main" id="{BF31553A-0906-E300-4DC9-DB7E89AD0FAE}"/>
              </a:ext>
            </a:extLst>
          </p:cNvPr>
          <p:cNvSpPr>
            <a:spLocks noGrp="1"/>
          </p:cNvSpPr>
          <p:nvPr>
            <p:ph type="dt" sz="half" idx="10"/>
          </p:nvPr>
        </p:nvSpPr>
        <p:spPr/>
        <p:txBody>
          <a:bodyPr/>
          <a:lstStyle>
            <a:lvl1pPr>
              <a:defRPr/>
            </a:lvl1pPr>
          </a:lstStyle>
          <a:p>
            <a:pPr>
              <a:defRPr/>
            </a:pPr>
            <a:fld id="{FA058173-5275-1D4E-A5CA-5378A93205D7}" type="datetimeFigureOut">
              <a:rPr lang="en-US"/>
              <a:pPr>
                <a:defRPr/>
              </a:pPr>
              <a:t>12/20/2023</a:t>
            </a:fld>
            <a:endParaRPr lang="en-US"/>
          </a:p>
        </p:txBody>
      </p:sp>
      <p:sp>
        <p:nvSpPr>
          <p:cNvPr id="7" name="Footer Placeholder 5">
            <a:extLst>
              <a:ext uri="{FF2B5EF4-FFF2-40B4-BE49-F238E27FC236}">
                <a16:creationId xmlns:a16="http://schemas.microsoft.com/office/drawing/2014/main" id="{49BC0FE7-F309-B19F-67FF-0EA21FC4D7CD}"/>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C527824F-1065-855C-24C0-12BBD670B546}"/>
              </a:ext>
            </a:extLst>
          </p:cNvPr>
          <p:cNvSpPr>
            <a:spLocks noGrp="1"/>
          </p:cNvSpPr>
          <p:nvPr>
            <p:ph type="sldNum" sz="quarter" idx="12"/>
          </p:nvPr>
        </p:nvSpPr>
        <p:spPr/>
        <p:txBody>
          <a:bodyPr/>
          <a:lstStyle>
            <a:lvl1pPr>
              <a:defRPr/>
            </a:lvl1pPr>
          </a:lstStyle>
          <a:p>
            <a:pPr>
              <a:defRPr/>
            </a:pPr>
            <a:fld id="{C6D523A0-2646-2D42-B3EA-B5EF733079C2}" type="slidenum">
              <a:rPr lang="en-US" altLang="en-US"/>
              <a:pPr>
                <a:defRPr/>
              </a:pPr>
              <a:t>‹#›</a:t>
            </a:fld>
            <a:endParaRPr lang="en-US" altLang="en-US"/>
          </a:p>
        </p:txBody>
      </p:sp>
    </p:spTree>
    <p:extLst>
      <p:ext uri="{BB962C8B-B14F-4D97-AF65-F5344CB8AC3E}">
        <p14:creationId xmlns:p14="http://schemas.microsoft.com/office/powerpoint/2010/main" val="26096596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E877DCB-5B0C-142D-CAB4-35204023E417}"/>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a:ext uri="{FF2B5EF4-FFF2-40B4-BE49-F238E27FC236}">
                <a16:creationId xmlns:a16="http://schemas.microsoft.com/office/drawing/2014/main" id="{3C5461E4-5F8C-E4B7-3611-4066E04730BA}"/>
              </a:ext>
            </a:extLst>
          </p:cNvPr>
          <p:cNvSpPr>
            <a:spLocks noGrp="1"/>
          </p:cNvSpPr>
          <p:nvPr>
            <p:ph type="dt" sz="half" idx="10"/>
          </p:nvPr>
        </p:nvSpPr>
        <p:spPr/>
        <p:txBody>
          <a:bodyPr/>
          <a:lstStyle>
            <a:lvl1pPr>
              <a:defRPr/>
            </a:lvl1pPr>
          </a:lstStyle>
          <a:p>
            <a:pPr>
              <a:defRPr/>
            </a:pPr>
            <a:fld id="{31F25D36-E968-5F4F-8308-BCE42DCDBD36}" type="datetimeFigureOut">
              <a:rPr lang="en-US"/>
              <a:pPr>
                <a:defRPr/>
              </a:pPr>
              <a:t>12/20/2023</a:t>
            </a:fld>
            <a:endParaRPr lang="en-US"/>
          </a:p>
        </p:txBody>
      </p:sp>
      <p:sp>
        <p:nvSpPr>
          <p:cNvPr id="9" name="Footer Placeholder 7">
            <a:extLst>
              <a:ext uri="{FF2B5EF4-FFF2-40B4-BE49-F238E27FC236}">
                <a16:creationId xmlns:a16="http://schemas.microsoft.com/office/drawing/2014/main" id="{F71E0EBE-4939-714A-3BEE-F9D4FEF582F4}"/>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8849B045-BE05-1F10-C84E-207FDBC82856}"/>
              </a:ext>
            </a:extLst>
          </p:cNvPr>
          <p:cNvSpPr>
            <a:spLocks noGrp="1"/>
          </p:cNvSpPr>
          <p:nvPr>
            <p:ph type="sldNum" sz="quarter" idx="12"/>
          </p:nvPr>
        </p:nvSpPr>
        <p:spPr/>
        <p:txBody>
          <a:bodyPr/>
          <a:lstStyle>
            <a:lvl1pPr>
              <a:defRPr/>
            </a:lvl1pPr>
          </a:lstStyle>
          <a:p>
            <a:pPr>
              <a:defRPr/>
            </a:pPr>
            <a:fld id="{176FBBFE-3C05-F142-8620-C5EAD9DEE49C}" type="slidenum">
              <a:rPr lang="en-US" altLang="en-US"/>
              <a:pPr>
                <a:defRPr/>
              </a:pPr>
              <a:t>‹#›</a:t>
            </a:fld>
            <a:endParaRPr lang="en-US" altLang="en-US"/>
          </a:p>
        </p:txBody>
      </p:sp>
    </p:spTree>
    <p:extLst>
      <p:ext uri="{BB962C8B-B14F-4D97-AF65-F5344CB8AC3E}">
        <p14:creationId xmlns:p14="http://schemas.microsoft.com/office/powerpoint/2010/main" val="23839355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E58574-8022-FBF9-BE8E-EACDB48BBB5D}"/>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a:extLst>
              <a:ext uri="{FF2B5EF4-FFF2-40B4-BE49-F238E27FC236}">
                <a16:creationId xmlns:a16="http://schemas.microsoft.com/office/drawing/2014/main" id="{E59A6DA0-EB6E-E67D-4974-C668146CFF63}"/>
              </a:ext>
            </a:extLst>
          </p:cNvPr>
          <p:cNvSpPr>
            <a:spLocks noGrp="1"/>
          </p:cNvSpPr>
          <p:nvPr>
            <p:ph type="dt" sz="half" idx="10"/>
          </p:nvPr>
        </p:nvSpPr>
        <p:spPr/>
        <p:txBody>
          <a:bodyPr/>
          <a:lstStyle>
            <a:lvl1pPr>
              <a:defRPr/>
            </a:lvl1pPr>
          </a:lstStyle>
          <a:p>
            <a:pPr>
              <a:defRPr/>
            </a:pPr>
            <a:fld id="{FFE10E08-AB9B-EC4D-9A25-7C1886C68F81}" type="datetimeFigureOut">
              <a:rPr lang="en-US"/>
              <a:pPr>
                <a:defRPr/>
              </a:pPr>
              <a:t>12/20/2023</a:t>
            </a:fld>
            <a:endParaRPr lang="en-US"/>
          </a:p>
        </p:txBody>
      </p:sp>
      <p:sp>
        <p:nvSpPr>
          <p:cNvPr id="5" name="Footer Placeholder 3">
            <a:extLst>
              <a:ext uri="{FF2B5EF4-FFF2-40B4-BE49-F238E27FC236}">
                <a16:creationId xmlns:a16="http://schemas.microsoft.com/office/drawing/2014/main" id="{1CB29ADD-84DD-2335-1850-BE6F6D734EA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4">
            <a:extLst>
              <a:ext uri="{FF2B5EF4-FFF2-40B4-BE49-F238E27FC236}">
                <a16:creationId xmlns:a16="http://schemas.microsoft.com/office/drawing/2014/main" id="{ADBC887C-66DA-7955-53CA-7B1D52A30921}"/>
              </a:ext>
            </a:extLst>
          </p:cNvPr>
          <p:cNvSpPr>
            <a:spLocks noGrp="1"/>
          </p:cNvSpPr>
          <p:nvPr>
            <p:ph type="sldNum" sz="quarter" idx="12"/>
          </p:nvPr>
        </p:nvSpPr>
        <p:spPr/>
        <p:txBody>
          <a:bodyPr/>
          <a:lstStyle>
            <a:lvl1pPr>
              <a:defRPr/>
            </a:lvl1pPr>
          </a:lstStyle>
          <a:p>
            <a:pPr>
              <a:defRPr/>
            </a:pPr>
            <a:fld id="{13316D68-D017-E44E-B1B3-04D4B7519B0C}" type="slidenum">
              <a:rPr lang="en-US" altLang="en-US"/>
              <a:pPr>
                <a:defRPr/>
              </a:pPr>
              <a:t>‹#›</a:t>
            </a:fld>
            <a:endParaRPr lang="en-US" altLang="en-US"/>
          </a:p>
        </p:txBody>
      </p:sp>
    </p:spTree>
    <p:extLst>
      <p:ext uri="{BB962C8B-B14F-4D97-AF65-F5344CB8AC3E}">
        <p14:creationId xmlns:p14="http://schemas.microsoft.com/office/powerpoint/2010/main" val="37906582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0286CDB-B7D6-A7DF-171D-08B4FAD2C08C}"/>
              </a:ext>
            </a:extLst>
          </p:cNvPr>
          <p:cNvSpPr>
            <a:spLocks noGrp="1"/>
          </p:cNvSpPr>
          <p:nvPr>
            <p:ph type="dt" sz="half" idx="10"/>
          </p:nvPr>
        </p:nvSpPr>
        <p:spPr/>
        <p:txBody>
          <a:bodyPr/>
          <a:lstStyle>
            <a:lvl1pPr>
              <a:defRPr/>
            </a:lvl1pPr>
          </a:lstStyle>
          <a:p>
            <a:pPr>
              <a:defRPr/>
            </a:pPr>
            <a:fld id="{FDF2EBC2-105A-E94D-8BE9-76CABE0285D8}" type="datetimeFigureOut">
              <a:rPr lang="en-US"/>
              <a:pPr>
                <a:defRPr/>
              </a:pPr>
              <a:t>12/20/2023</a:t>
            </a:fld>
            <a:endParaRPr lang="en-US"/>
          </a:p>
        </p:txBody>
      </p:sp>
      <p:sp>
        <p:nvSpPr>
          <p:cNvPr id="3" name="Footer Placeholder 4">
            <a:extLst>
              <a:ext uri="{FF2B5EF4-FFF2-40B4-BE49-F238E27FC236}">
                <a16:creationId xmlns:a16="http://schemas.microsoft.com/office/drawing/2014/main" id="{0A62072A-9FE1-3A32-67E9-8F7C65ED94A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EF85ADAA-5E4A-84AA-5047-E22CD70FE730}"/>
              </a:ext>
            </a:extLst>
          </p:cNvPr>
          <p:cNvSpPr>
            <a:spLocks noGrp="1"/>
          </p:cNvSpPr>
          <p:nvPr>
            <p:ph type="sldNum" sz="quarter" idx="12"/>
          </p:nvPr>
        </p:nvSpPr>
        <p:spPr/>
        <p:txBody>
          <a:bodyPr/>
          <a:lstStyle>
            <a:lvl1pPr>
              <a:defRPr/>
            </a:lvl1pPr>
          </a:lstStyle>
          <a:p>
            <a:pPr>
              <a:defRPr/>
            </a:pPr>
            <a:fld id="{0CED48E0-FD65-B74D-BE15-AD8FAF155EB6}" type="slidenum">
              <a:rPr lang="en-US" altLang="en-US"/>
              <a:pPr>
                <a:defRPr/>
              </a:pPr>
              <a:t>‹#›</a:t>
            </a:fld>
            <a:endParaRPr lang="en-US" altLang="en-US"/>
          </a:p>
        </p:txBody>
      </p:sp>
    </p:spTree>
    <p:extLst>
      <p:ext uri="{BB962C8B-B14F-4D97-AF65-F5344CB8AC3E}">
        <p14:creationId xmlns:p14="http://schemas.microsoft.com/office/powerpoint/2010/main" val="30394212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887EF2B-D6B9-0A6F-6F8D-F567CC72F195}"/>
              </a:ext>
            </a:extLst>
          </p:cNvPr>
          <p:cNvCxnSpPr/>
          <p:nvPr/>
        </p:nvCxnSpPr>
        <p:spPr>
          <a:xfrm>
            <a:off x="1395413" y="2913063"/>
            <a:ext cx="35147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4">
            <a:extLst>
              <a:ext uri="{FF2B5EF4-FFF2-40B4-BE49-F238E27FC236}">
                <a16:creationId xmlns:a16="http://schemas.microsoft.com/office/drawing/2014/main" id="{335D6999-094F-B734-C794-3AF44AE4F3D3}"/>
              </a:ext>
            </a:extLst>
          </p:cNvPr>
          <p:cNvSpPr>
            <a:spLocks noGrp="1"/>
          </p:cNvSpPr>
          <p:nvPr>
            <p:ph type="dt" sz="half" idx="10"/>
          </p:nvPr>
        </p:nvSpPr>
        <p:spPr/>
        <p:txBody>
          <a:bodyPr/>
          <a:lstStyle>
            <a:lvl1pPr>
              <a:defRPr/>
            </a:lvl1pPr>
          </a:lstStyle>
          <a:p>
            <a:pPr>
              <a:defRPr/>
            </a:pPr>
            <a:fld id="{2E59D174-D1B8-7347-B8F4-69F2BA12BC8D}" type="datetimeFigureOut">
              <a:rPr lang="en-US"/>
              <a:pPr>
                <a:defRPr/>
              </a:pPr>
              <a:t>12/20/2023</a:t>
            </a:fld>
            <a:endParaRPr lang="en-US"/>
          </a:p>
        </p:txBody>
      </p:sp>
      <p:sp>
        <p:nvSpPr>
          <p:cNvPr id="7" name="Footer Placeholder 5">
            <a:extLst>
              <a:ext uri="{FF2B5EF4-FFF2-40B4-BE49-F238E27FC236}">
                <a16:creationId xmlns:a16="http://schemas.microsoft.com/office/drawing/2014/main" id="{80FFC121-8580-A95B-82C3-421D054A7C2B}"/>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30ED0F15-92CF-C6B3-254E-BA96FB49C406}"/>
              </a:ext>
            </a:extLst>
          </p:cNvPr>
          <p:cNvSpPr>
            <a:spLocks noGrp="1"/>
          </p:cNvSpPr>
          <p:nvPr>
            <p:ph type="sldNum" sz="quarter" idx="12"/>
          </p:nvPr>
        </p:nvSpPr>
        <p:spPr/>
        <p:txBody>
          <a:bodyPr/>
          <a:lstStyle>
            <a:lvl1pPr>
              <a:defRPr/>
            </a:lvl1pPr>
          </a:lstStyle>
          <a:p>
            <a:pPr>
              <a:defRPr/>
            </a:pPr>
            <a:fld id="{31F56235-B201-D14B-92A7-00974E1B0DC3}" type="slidenum">
              <a:rPr lang="en-US" altLang="en-US"/>
              <a:pPr>
                <a:defRPr/>
              </a:pPr>
              <a:t>‹#›</a:t>
            </a:fld>
            <a:endParaRPr lang="en-US" altLang="en-US"/>
          </a:p>
        </p:txBody>
      </p:sp>
    </p:spTree>
    <p:extLst>
      <p:ext uri="{BB962C8B-B14F-4D97-AF65-F5344CB8AC3E}">
        <p14:creationId xmlns:p14="http://schemas.microsoft.com/office/powerpoint/2010/main" val="4973837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295399" y="3255432"/>
            <a:ext cx="6241816"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3">
            <a:extLst>
              <a:ext uri="{FF2B5EF4-FFF2-40B4-BE49-F238E27FC236}">
                <a16:creationId xmlns:a16="http://schemas.microsoft.com/office/drawing/2014/main" id="{5E410DFB-B49C-212A-A95B-F17E4FCA1827}"/>
              </a:ext>
            </a:extLst>
          </p:cNvPr>
          <p:cNvSpPr>
            <a:spLocks noGrp="1"/>
          </p:cNvSpPr>
          <p:nvPr>
            <p:ph type="dt" sz="half" idx="10"/>
          </p:nvPr>
        </p:nvSpPr>
        <p:spPr/>
        <p:txBody>
          <a:bodyPr/>
          <a:lstStyle>
            <a:lvl1pPr>
              <a:defRPr/>
            </a:lvl1pPr>
          </a:lstStyle>
          <a:p>
            <a:pPr>
              <a:defRPr/>
            </a:pPr>
            <a:fld id="{EF2CE40F-BED0-AB42-B50D-E20E98FD5D6D}" type="datetimeFigureOut">
              <a:rPr lang="en-US"/>
              <a:pPr>
                <a:defRPr/>
              </a:pPr>
              <a:t>12/20/2023</a:t>
            </a:fld>
            <a:endParaRPr lang="en-US"/>
          </a:p>
        </p:txBody>
      </p:sp>
      <p:sp>
        <p:nvSpPr>
          <p:cNvPr id="5" name="Footer Placeholder 4">
            <a:extLst>
              <a:ext uri="{FF2B5EF4-FFF2-40B4-BE49-F238E27FC236}">
                <a16:creationId xmlns:a16="http://schemas.microsoft.com/office/drawing/2014/main" id="{2B89ABC3-2D75-6966-9CB7-35F8206D1A0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2707790-CC0D-E85F-269C-0E924F147935}"/>
              </a:ext>
            </a:extLst>
          </p:cNvPr>
          <p:cNvSpPr>
            <a:spLocks noGrp="1"/>
          </p:cNvSpPr>
          <p:nvPr>
            <p:ph type="sldNum" sz="quarter" idx="12"/>
          </p:nvPr>
        </p:nvSpPr>
        <p:spPr/>
        <p:txBody>
          <a:bodyPr/>
          <a:lstStyle>
            <a:lvl1pPr>
              <a:defRPr/>
            </a:lvl1pPr>
          </a:lstStyle>
          <a:p>
            <a:pPr>
              <a:defRPr/>
            </a:pPr>
            <a:fld id="{A6BC5140-32D1-E04B-9FC6-4355D8AD24DD}" type="slidenum">
              <a:rPr lang="en-US" altLang="en-US"/>
              <a:pPr>
                <a:defRPr/>
              </a:pPr>
              <a:t>‹#›</a:t>
            </a:fld>
            <a:endParaRPr lang="en-US" altLang="en-US"/>
          </a:p>
        </p:txBody>
      </p:sp>
    </p:spTree>
    <p:extLst>
      <p:ext uri="{BB962C8B-B14F-4D97-AF65-F5344CB8AC3E}">
        <p14:creationId xmlns:p14="http://schemas.microsoft.com/office/powerpoint/2010/main" val="19955248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a:extLst>
              <a:ext uri="{FF2B5EF4-FFF2-40B4-BE49-F238E27FC236}">
                <a16:creationId xmlns:a16="http://schemas.microsoft.com/office/drawing/2014/main" id="{7278EC95-B34E-CC63-4049-B40F66FE0AEC}"/>
              </a:ext>
            </a:extLst>
          </p:cNvPr>
          <p:cNvSpPr>
            <a:spLocks noGrp="1"/>
          </p:cNvSpPr>
          <p:nvPr>
            <p:ph type="dt" sz="half" idx="10"/>
          </p:nvPr>
        </p:nvSpPr>
        <p:spPr/>
        <p:txBody>
          <a:bodyPr/>
          <a:lstStyle>
            <a:lvl1pPr>
              <a:defRPr/>
            </a:lvl1pPr>
          </a:lstStyle>
          <a:p>
            <a:pPr>
              <a:defRPr/>
            </a:pPr>
            <a:fld id="{61B13B1A-AF17-2242-AF91-A44508ACFD53}" type="datetimeFigureOut">
              <a:rPr lang="en-US"/>
              <a:pPr>
                <a:defRPr/>
              </a:pPr>
              <a:t>12/20/2023</a:t>
            </a:fld>
            <a:endParaRPr lang="en-US"/>
          </a:p>
        </p:txBody>
      </p:sp>
      <p:sp>
        <p:nvSpPr>
          <p:cNvPr id="6" name="Footer Placeholder 4">
            <a:extLst>
              <a:ext uri="{FF2B5EF4-FFF2-40B4-BE49-F238E27FC236}">
                <a16:creationId xmlns:a16="http://schemas.microsoft.com/office/drawing/2014/main" id="{F20B46F4-F6AD-2356-77F3-C8A3F52AD5C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0F6895C-8D9B-1F5B-05C9-C5D94361EB8A}"/>
              </a:ext>
            </a:extLst>
          </p:cNvPr>
          <p:cNvSpPr>
            <a:spLocks noGrp="1"/>
          </p:cNvSpPr>
          <p:nvPr>
            <p:ph type="sldNum" sz="quarter" idx="12"/>
          </p:nvPr>
        </p:nvSpPr>
        <p:spPr/>
        <p:txBody>
          <a:bodyPr/>
          <a:lstStyle>
            <a:lvl1pPr>
              <a:defRPr/>
            </a:lvl1pPr>
          </a:lstStyle>
          <a:p>
            <a:pPr>
              <a:defRPr/>
            </a:pPr>
            <a:fld id="{9B72388B-C09A-FA40-B204-EDF2DCC4274A}" type="slidenum">
              <a:rPr lang="en-US" altLang="en-US"/>
              <a:pPr>
                <a:defRPr/>
              </a:pPr>
              <a:t>‹#›</a:t>
            </a:fld>
            <a:endParaRPr lang="en-US" altLang="en-US"/>
          </a:p>
        </p:txBody>
      </p:sp>
    </p:spTree>
    <p:extLst>
      <p:ext uri="{BB962C8B-B14F-4D97-AF65-F5344CB8AC3E}">
        <p14:creationId xmlns:p14="http://schemas.microsoft.com/office/powerpoint/2010/main" val="21751040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BCD08FF-ECE3-F63D-2863-E5322556678D}"/>
              </a:ext>
            </a:extLst>
          </p:cNvPr>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03868" y="982132"/>
            <a:ext cx="9592732" cy="2954868"/>
          </a:xfrm>
        </p:spPr>
        <p:txBody>
          <a:bodyP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Date Placeholder 3">
            <a:extLst>
              <a:ext uri="{FF2B5EF4-FFF2-40B4-BE49-F238E27FC236}">
                <a16:creationId xmlns:a16="http://schemas.microsoft.com/office/drawing/2014/main" id="{6BBCE3FD-7B74-E8A7-21C2-9A57EE95C91A}"/>
              </a:ext>
            </a:extLst>
          </p:cNvPr>
          <p:cNvSpPr>
            <a:spLocks noGrp="1"/>
          </p:cNvSpPr>
          <p:nvPr>
            <p:ph type="dt" sz="half" idx="10"/>
          </p:nvPr>
        </p:nvSpPr>
        <p:spPr/>
        <p:txBody>
          <a:bodyPr/>
          <a:lstStyle>
            <a:lvl1pPr>
              <a:defRPr/>
            </a:lvl1pPr>
          </a:lstStyle>
          <a:p>
            <a:pPr>
              <a:defRPr/>
            </a:pPr>
            <a:fld id="{DDEF68AE-CE8B-334D-A035-CC65AC68F0C4}" type="datetimeFigureOut">
              <a:rPr lang="en-US"/>
              <a:pPr>
                <a:defRPr/>
              </a:pPr>
              <a:t>12/20/2023</a:t>
            </a:fld>
            <a:endParaRPr lang="en-US"/>
          </a:p>
        </p:txBody>
      </p:sp>
      <p:sp>
        <p:nvSpPr>
          <p:cNvPr id="6" name="Footer Placeholder 4">
            <a:extLst>
              <a:ext uri="{FF2B5EF4-FFF2-40B4-BE49-F238E27FC236}">
                <a16:creationId xmlns:a16="http://schemas.microsoft.com/office/drawing/2014/main" id="{E4BC4442-D27D-47F8-A5CC-9601E752F1F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667F556-4A56-682B-C081-16C8CEE24E25}"/>
              </a:ext>
            </a:extLst>
          </p:cNvPr>
          <p:cNvSpPr>
            <a:spLocks noGrp="1"/>
          </p:cNvSpPr>
          <p:nvPr>
            <p:ph type="sldNum" sz="quarter" idx="12"/>
          </p:nvPr>
        </p:nvSpPr>
        <p:spPr/>
        <p:txBody>
          <a:bodyPr/>
          <a:lstStyle>
            <a:lvl1pPr>
              <a:defRPr/>
            </a:lvl1pPr>
          </a:lstStyle>
          <a:p>
            <a:pPr>
              <a:defRPr/>
            </a:pPr>
            <a:fld id="{7477E517-DFB2-354B-A5C0-92F76D8ED274}" type="slidenum">
              <a:rPr lang="en-US" altLang="en-US"/>
              <a:pPr>
                <a:defRPr/>
              </a:pPr>
              <a:t>‹#›</a:t>
            </a:fld>
            <a:endParaRPr lang="en-US" altLang="en-US"/>
          </a:p>
        </p:txBody>
      </p:sp>
    </p:spTree>
    <p:extLst>
      <p:ext uri="{BB962C8B-B14F-4D97-AF65-F5344CB8AC3E}">
        <p14:creationId xmlns:p14="http://schemas.microsoft.com/office/powerpoint/2010/main" val="32908819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39DCBF-9B71-5FD3-6D56-3BB24458E9E3}"/>
              </a:ext>
            </a:extLst>
          </p:cNvPr>
          <p:cNvSpPr txBox="1">
            <a:spLocks noChangeArrowheads="1"/>
          </p:cNvSpPr>
          <p:nvPr/>
        </p:nvSpPr>
        <p:spPr bwMode="auto">
          <a:xfrm>
            <a:off x="862013" y="879475"/>
            <a:ext cx="609600" cy="585788"/>
          </a:xfrm>
          <a:prstGeom prst="rect">
            <a:avLst/>
          </a:prstGeom>
          <a:noFill/>
          <a:ln>
            <a:noFill/>
          </a:ln>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eaLnBrk="1" hangingPunct="1">
              <a:defRPr/>
            </a:pPr>
            <a:r>
              <a:rPr lang="en-US" altLang="en-US" sz="8000"/>
              <a:t>“</a:t>
            </a:r>
          </a:p>
        </p:txBody>
      </p:sp>
      <p:sp>
        <p:nvSpPr>
          <p:cNvPr id="5" name="TextBox 4">
            <a:extLst>
              <a:ext uri="{FF2B5EF4-FFF2-40B4-BE49-F238E27FC236}">
                <a16:creationId xmlns:a16="http://schemas.microsoft.com/office/drawing/2014/main" id="{604B0D2F-422E-1247-69C8-86138954085E}"/>
              </a:ext>
            </a:extLst>
          </p:cNvPr>
          <p:cNvSpPr txBox="1">
            <a:spLocks noChangeArrowheads="1"/>
          </p:cNvSpPr>
          <p:nvPr/>
        </p:nvSpPr>
        <p:spPr bwMode="auto">
          <a:xfrm>
            <a:off x="10599738" y="2827338"/>
            <a:ext cx="609600" cy="585787"/>
          </a:xfrm>
          <a:prstGeom prst="rect">
            <a:avLst/>
          </a:prstGeom>
          <a:noFill/>
          <a:ln>
            <a:noFill/>
          </a:ln>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algn="r" eaLnBrk="1" hangingPunct="1">
              <a:defRPr/>
            </a:pPr>
            <a:r>
              <a:rPr lang="en-US" altLang="en-US" sz="8000"/>
              <a:t>”</a:t>
            </a:r>
          </a:p>
        </p:txBody>
      </p:sp>
      <p:cxnSp>
        <p:nvCxnSpPr>
          <p:cNvPr id="6" name="Straight Connector 5">
            <a:extLst>
              <a:ext uri="{FF2B5EF4-FFF2-40B4-BE49-F238E27FC236}">
                <a16:creationId xmlns:a16="http://schemas.microsoft.com/office/drawing/2014/main" id="{EE321A39-FDDC-39BA-D958-79EAA7C93567}"/>
              </a:ext>
            </a:extLst>
          </p:cNvPr>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370668"/>
          </a:xfrm>
        </p:spPr>
        <p:txBody>
          <a:bodyP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a16="http://schemas.microsoft.com/office/drawing/2014/main" id="{C99459E3-EB64-DADD-EFF9-A1DA3B82C348}"/>
              </a:ext>
            </a:extLst>
          </p:cNvPr>
          <p:cNvSpPr>
            <a:spLocks noGrp="1"/>
          </p:cNvSpPr>
          <p:nvPr>
            <p:ph type="dt" sz="half" idx="14"/>
          </p:nvPr>
        </p:nvSpPr>
        <p:spPr/>
        <p:txBody>
          <a:bodyPr/>
          <a:lstStyle>
            <a:lvl1pPr>
              <a:defRPr/>
            </a:lvl1pPr>
          </a:lstStyle>
          <a:p>
            <a:pPr>
              <a:defRPr/>
            </a:pPr>
            <a:fld id="{06BC5FEF-4C81-6A4B-BF74-53B331CA5E1F}" type="datetimeFigureOut">
              <a:rPr lang="en-US"/>
              <a:pPr>
                <a:defRPr/>
              </a:pPr>
              <a:t>12/20/2023</a:t>
            </a:fld>
            <a:endParaRPr lang="en-US"/>
          </a:p>
        </p:txBody>
      </p:sp>
      <p:sp>
        <p:nvSpPr>
          <p:cNvPr id="8" name="Footer Placeholder 4">
            <a:extLst>
              <a:ext uri="{FF2B5EF4-FFF2-40B4-BE49-F238E27FC236}">
                <a16:creationId xmlns:a16="http://schemas.microsoft.com/office/drawing/2014/main" id="{25F4B0E8-3B62-EF98-2E35-9139FDA4497E}"/>
              </a:ext>
            </a:extLst>
          </p:cNvPr>
          <p:cNvSpPr>
            <a:spLocks noGrp="1"/>
          </p:cNvSpPr>
          <p:nvPr>
            <p:ph type="ftr" sz="quarter" idx="15"/>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36951021-BF1F-5A49-B041-59249F1CA79A}"/>
              </a:ext>
            </a:extLst>
          </p:cNvPr>
          <p:cNvSpPr>
            <a:spLocks noGrp="1"/>
          </p:cNvSpPr>
          <p:nvPr>
            <p:ph type="sldNum" sz="quarter" idx="16"/>
          </p:nvPr>
        </p:nvSpPr>
        <p:spPr/>
        <p:txBody>
          <a:bodyPr/>
          <a:lstStyle>
            <a:lvl1pPr>
              <a:defRPr/>
            </a:lvl1pPr>
          </a:lstStyle>
          <a:p>
            <a:pPr>
              <a:defRPr/>
            </a:pPr>
            <a:fld id="{11376C5B-7F21-0C40-988B-DD04C2C5B9DF}" type="slidenum">
              <a:rPr lang="en-US" altLang="en-US"/>
              <a:pPr>
                <a:defRPr/>
              </a:pPr>
              <a:t>‹#›</a:t>
            </a:fld>
            <a:endParaRPr lang="en-US" altLang="en-US"/>
          </a:p>
        </p:txBody>
      </p:sp>
    </p:spTree>
    <p:extLst>
      <p:ext uri="{BB962C8B-B14F-4D97-AF65-F5344CB8AC3E}">
        <p14:creationId xmlns:p14="http://schemas.microsoft.com/office/powerpoint/2010/main" val="20587097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CE0D64-0EA2-4740-5A7F-A1328EF9927C}"/>
              </a:ext>
            </a:extLst>
          </p:cNvPr>
          <p:cNvSpPr>
            <a:spLocks noGrp="1"/>
          </p:cNvSpPr>
          <p:nvPr>
            <p:ph type="dt" sz="half" idx="10"/>
          </p:nvPr>
        </p:nvSpPr>
        <p:spPr/>
        <p:txBody>
          <a:bodyPr/>
          <a:lstStyle>
            <a:lvl1pPr>
              <a:defRPr/>
            </a:lvl1pPr>
          </a:lstStyle>
          <a:p>
            <a:pPr>
              <a:defRPr/>
            </a:pPr>
            <a:fld id="{28C16398-5585-1744-A26F-63062659B7FA}" type="datetimeFigureOut">
              <a:rPr lang="en-US"/>
              <a:pPr>
                <a:defRPr/>
              </a:pPr>
              <a:t>12/20/2023</a:t>
            </a:fld>
            <a:endParaRPr lang="en-US"/>
          </a:p>
        </p:txBody>
      </p:sp>
      <p:sp>
        <p:nvSpPr>
          <p:cNvPr id="5" name="Footer Placeholder 4">
            <a:extLst>
              <a:ext uri="{FF2B5EF4-FFF2-40B4-BE49-F238E27FC236}">
                <a16:creationId xmlns:a16="http://schemas.microsoft.com/office/drawing/2014/main" id="{22A34B6F-EB6A-CA74-B758-D4B585C5BCB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153F45E-9A4F-B140-A258-0731AFD6CDFA}"/>
              </a:ext>
            </a:extLst>
          </p:cNvPr>
          <p:cNvSpPr>
            <a:spLocks noGrp="1"/>
          </p:cNvSpPr>
          <p:nvPr>
            <p:ph type="sldNum" sz="quarter" idx="12"/>
          </p:nvPr>
        </p:nvSpPr>
        <p:spPr/>
        <p:txBody>
          <a:bodyPr/>
          <a:lstStyle>
            <a:lvl1pPr>
              <a:defRPr/>
            </a:lvl1pPr>
          </a:lstStyle>
          <a:p>
            <a:pPr>
              <a:defRPr/>
            </a:pPr>
            <a:fld id="{DC7CC8B6-D88D-FE49-AFD8-3CEB532C3BD2}" type="slidenum">
              <a:rPr lang="en-US" altLang="en-US"/>
              <a:pPr>
                <a:defRPr/>
              </a:pPr>
              <a:t>‹#›</a:t>
            </a:fld>
            <a:endParaRPr lang="en-US" altLang="en-US"/>
          </a:p>
        </p:txBody>
      </p:sp>
    </p:spTree>
    <p:extLst>
      <p:ext uri="{BB962C8B-B14F-4D97-AF65-F5344CB8AC3E}">
        <p14:creationId xmlns:p14="http://schemas.microsoft.com/office/powerpoint/2010/main" val="295496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20-12-2023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7664845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F642BA-43C5-2C65-B2B1-D641643E0411}"/>
              </a:ext>
            </a:extLst>
          </p:cNvPr>
          <p:cNvSpPr txBox="1">
            <a:spLocks noChangeArrowheads="1"/>
          </p:cNvSpPr>
          <p:nvPr/>
        </p:nvSpPr>
        <p:spPr bwMode="auto">
          <a:xfrm>
            <a:off x="862013" y="879475"/>
            <a:ext cx="609600" cy="585788"/>
          </a:xfrm>
          <a:prstGeom prst="rect">
            <a:avLst/>
          </a:prstGeom>
          <a:noFill/>
          <a:ln>
            <a:noFill/>
          </a:ln>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eaLnBrk="1" hangingPunct="1">
              <a:defRPr/>
            </a:pPr>
            <a:r>
              <a:rPr lang="en-US" altLang="en-US" sz="8000"/>
              <a:t>“</a:t>
            </a:r>
          </a:p>
        </p:txBody>
      </p:sp>
      <p:sp>
        <p:nvSpPr>
          <p:cNvPr id="5" name="TextBox 4">
            <a:extLst>
              <a:ext uri="{FF2B5EF4-FFF2-40B4-BE49-F238E27FC236}">
                <a16:creationId xmlns:a16="http://schemas.microsoft.com/office/drawing/2014/main" id="{01FED859-C38E-4208-D5FF-5D54218E4CA3}"/>
              </a:ext>
            </a:extLst>
          </p:cNvPr>
          <p:cNvSpPr txBox="1">
            <a:spLocks noChangeArrowheads="1"/>
          </p:cNvSpPr>
          <p:nvPr/>
        </p:nvSpPr>
        <p:spPr bwMode="auto">
          <a:xfrm>
            <a:off x="10599738" y="2598738"/>
            <a:ext cx="609600" cy="585787"/>
          </a:xfrm>
          <a:prstGeom prst="rect">
            <a:avLst/>
          </a:prstGeom>
          <a:noFill/>
          <a:ln>
            <a:noFill/>
          </a:ln>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algn="r" eaLnBrk="1" hangingPunct="1">
              <a:defRPr/>
            </a:pPr>
            <a:r>
              <a:rPr lang="en-US" altLang="en-US" sz="8000"/>
              <a:t>”</a:t>
            </a:r>
          </a:p>
        </p:txBody>
      </p:sp>
      <p:cxnSp>
        <p:nvCxnSpPr>
          <p:cNvPr id="6" name="Straight Connector 5">
            <a:extLst>
              <a:ext uri="{FF2B5EF4-FFF2-40B4-BE49-F238E27FC236}">
                <a16:creationId xmlns:a16="http://schemas.microsoft.com/office/drawing/2014/main" id="{428B544C-E630-490B-488E-049942A9BE0D}"/>
              </a:ext>
            </a:extLst>
          </p:cNvPr>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243668"/>
          </a:xfrm>
        </p:spPr>
        <p:txBody>
          <a:bodyP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a16="http://schemas.microsoft.com/office/drawing/2014/main" id="{5D7C8E0E-522E-E9AF-E820-9001CAE250B1}"/>
              </a:ext>
            </a:extLst>
          </p:cNvPr>
          <p:cNvSpPr>
            <a:spLocks noGrp="1"/>
          </p:cNvSpPr>
          <p:nvPr>
            <p:ph type="dt" sz="half" idx="14"/>
          </p:nvPr>
        </p:nvSpPr>
        <p:spPr/>
        <p:txBody>
          <a:bodyPr/>
          <a:lstStyle>
            <a:lvl1pPr>
              <a:defRPr/>
            </a:lvl1pPr>
          </a:lstStyle>
          <a:p>
            <a:pPr>
              <a:defRPr/>
            </a:pPr>
            <a:fld id="{2BD1D334-F2C6-C345-8307-634513C78AD4}" type="datetimeFigureOut">
              <a:rPr lang="en-US"/>
              <a:pPr>
                <a:defRPr/>
              </a:pPr>
              <a:t>12/20/2023</a:t>
            </a:fld>
            <a:endParaRPr lang="en-US"/>
          </a:p>
        </p:txBody>
      </p:sp>
      <p:sp>
        <p:nvSpPr>
          <p:cNvPr id="8" name="Footer Placeholder 4">
            <a:extLst>
              <a:ext uri="{FF2B5EF4-FFF2-40B4-BE49-F238E27FC236}">
                <a16:creationId xmlns:a16="http://schemas.microsoft.com/office/drawing/2014/main" id="{5B1E2CD6-8D5E-7D3D-1ACD-C6BE012CE339}"/>
              </a:ext>
            </a:extLst>
          </p:cNvPr>
          <p:cNvSpPr>
            <a:spLocks noGrp="1"/>
          </p:cNvSpPr>
          <p:nvPr>
            <p:ph type="ftr" sz="quarter" idx="15"/>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D60030A-A09B-1C99-C50C-45DA5E1305CA}"/>
              </a:ext>
            </a:extLst>
          </p:cNvPr>
          <p:cNvSpPr>
            <a:spLocks noGrp="1"/>
          </p:cNvSpPr>
          <p:nvPr>
            <p:ph type="sldNum" sz="quarter" idx="16"/>
          </p:nvPr>
        </p:nvSpPr>
        <p:spPr/>
        <p:txBody>
          <a:bodyPr/>
          <a:lstStyle>
            <a:lvl1pPr>
              <a:defRPr/>
            </a:lvl1pPr>
          </a:lstStyle>
          <a:p>
            <a:pPr>
              <a:defRPr/>
            </a:pPr>
            <a:fld id="{D1F831B2-8BD0-4040-8247-48DDA0D971FB}" type="slidenum">
              <a:rPr lang="en-US" altLang="en-US"/>
              <a:pPr>
                <a:defRPr/>
              </a:pPr>
              <a:t>‹#›</a:t>
            </a:fld>
            <a:endParaRPr lang="en-US" altLang="en-US"/>
          </a:p>
        </p:txBody>
      </p:sp>
    </p:spTree>
    <p:extLst>
      <p:ext uri="{BB962C8B-B14F-4D97-AF65-F5344CB8AC3E}">
        <p14:creationId xmlns:p14="http://schemas.microsoft.com/office/powerpoint/2010/main" val="29377151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EF879F3-4C20-6C75-0F18-FD34DE5C910C}"/>
              </a:ext>
            </a:extLst>
          </p:cNvPr>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982132"/>
            <a:ext cx="9609666" cy="2243668"/>
          </a:xfrm>
        </p:spPr>
        <p:txBody>
          <a:bodyPr rtlCol="0">
            <a:normAutofit/>
          </a:bodyPr>
          <a:lstStyle>
            <a:lvl1pPr>
              <a:defRPr lang="en-US" b="0" dirty="0"/>
            </a:lvl1pPr>
          </a:lstStyle>
          <a:p>
            <a:pPr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Date Placeholder 3">
            <a:extLst>
              <a:ext uri="{FF2B5EF4-FFF2-40B4-BE49-F238E27FC236}">
                <a16:creationId xmlns:a16="http://schemas.microsoft.com/office/drawing/2014/main" id="{17F65BEE-EC32-AD24-1C2E-6EBA59DEF332}"/>
              </a:ext>
            </a:extLst>
          </p:cNvPr>
          <p:cNvSpPr>
            <a:spLocks noGrp="1"/>
          </p:cNvSpPr>
          <p:nvPr>
            <p:ph type="dt" sz="half" idx="14"/>
          </p:nvPr>
        </p:nvSpPr>
        <p:spPr/>
        <p:txBody>
          <a:bodyPr/>
          <a:lstStyle>
            <a:lvl1pPr>
              <a:defRPr/>
            </a:lvl1pPr>
          </a:lstStyle>
          <a:p>
            <a:pPr>
              <a:defRPr/>
            </a:pPr>
            <a:fld id="{FF2D7080-0FF5-044E-8402-D262579D0CD2}" type="datetimeFigureOut">
              <a:rPr lang="en-US"/>
              <a:pPr>
                <a:defRPr/>
              </a:pPr>
              <a:t>12/20/2023</a:t>
            </a:fld>
            <a:endParaRPr lang="en-US"/>
          </a:p>
        </p:txBody>
      </p:sp>
      <p:sp>
        <p:nvSpPr>
          <p:cNvPr id="6" name="Footer Placeholder 4">
            <a:extLst>
              <a:ext uri="{FF2B5EF4-FFF2-40B4-BE49-F238E27FC236}">
                <a16:creationId xmlns:a16="http://schemas.microsoft.com/office/drawing/2014/main" id="{33B3857C-6297-6ED8-1CDE-BB43F9D268D3}"/>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B138E2D-DD3F-BF14-1E7D-B78254F3CB05}"/>
              </a:ext>
            </a:extLst>
          </p:cNvPr>
          <p:cNvSpPr>
            <a:spLocks noGrp="1"/>
          </p:cNvSpPr>
          <p:nvPr>
            <p:ph type="sldNum" sz="quarter" idx="16"/>
          </p:nvPr>
        </p:nvSpPr>
        <p:spPr/>
        <p:txBody>
          <a:bodyPr/>
          <a:lstStyle>
            <a:lvl1pPr>
              <a:defRPr/>
            </a:lvl1pPr>
          </a:lstStyle>
          <a:p>
            <a:pPr>
              <a:defRPr/>
            </a:pPr>
            <a:fld id="{CF2776BE-AD17-E94B-AA8A-2C38D7FF3AFF}" type="slidenum">
              <a:rPr lang="en-US" altLang="en-US"/>
              <a:pPr>
                <a:defRPr/>
              </a:pPr>
              <a:t>‹#›</a:t>
            </a:fld>
            <a:endParaRPr lang="en-US" altLang="en-US"/>
          </a:p>
        </p:txBody>
      </p:sp>
    </p:spTree>
    <p:extLst>
      <p:ext uri="{BB962C8B-B14F-4D97-AF65-F5344CB8AC3E}">
        <p14:creationId xmlns:p14="http://schemas.microsoft.com/office/powerpoint/2010/main" val="11102388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644F9B-0200-C579-7B69-4DA910174B06}"/>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C1F09299-6FBD-29B0-BAD4-29F5EE0A75C7}"/>
              </a:ext>
            </a:extLst>
          </p:cNvPr>
          <p:cNvSpPr>
            <a:spLocks noGrp="1"/>
          </p:cNvSpPr>
          <p:nvPr>
            <p:ph type="dt" sz="half" idx="10"/>
          </p:nvPr>
        </p:nvSpPr>
        <p:spPr/>
        <p:txBody>
          <a:bodyPr/>
          <a:lstStyle>
            <a:lvl1pPr>
              <a:defRPr/>
            </a:lvl1pPr>
          </a:lstStyle>
          <a:p>
            <a:pPr>
              <a:defRPr/>
            </a:pPr>
            <a:fld id="{0DC0A777-AA2A-3640-A281-AF7F9BCCA045}" type="datetimeFigureOut">
              <a:rPr lang="en-US"/>
              <a:pPr>
                <a:defRPr/>
              </a:pPr>
              <a:t>12/20/2023</a:t>
            </a:fld>
            <a:endParaRPr lang="en-US"/>
          </a:p>
        </p:txBody>
      </p:sp>
      <p:sp>
        <p:nvSpPr>
          <p:cNvPr id="6" name="Footer Placeholder 4">
            <a:extLst>
              <a:ext uri="{FF2B5EF4-FFF2-40B4-BE49-F238E27FC236}">
                <a16:creationId xmlns:a16="http://schemas.microsoft.com/office/drawing/2014/main" id="{DB2FDB09-73FA-EFBD-462B-2481120B552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EE89785-E952-BB00-5850-F024C41B2C15}"/>
              </a:ext>
            </a:extLst>
          </p:cNvPr>
          <p:cNvSpPr>
            <a:spLocks noGrp="1"/>
          </p:cNvSpPr>
          <p:nvPr>
            <p:ph type="sldNum" sz="quarter" idx="12"/>
          </p:nvPr>
        </p:nvSpPr>
        <p:spPr/>
        <p:txBody>
          <a:bodyPr/>
          <a:lstStyle>
            <a:lvl1pPr>
              <a:defRPr/>
            </a:lvl1pPr>
          </a:lstStyle>
          <a:p>
            <a:pPr>
              <a:defRPr/>
            </a:pPr>
            <a:fld id="{E9FFAEE7-78DC-EC48-B5A5-395468223F8C}" type="slidenum">
              <a:rPr lang="en-US" altLang="en-US"/>
              <a:pPr>
                <a:defRPr/>
              </a:pPr>
              <a:t>‹#›</a:t>
            </a:fld>
            <a:endParaRPr lang="en-US" altLang="en-US"/>
          </a:p>
        </p:txBody>
      </p:sp>
    </p:spTree>
    <p:extLst>
      <p:ext uri="{BB962C8B-B14F-4D97-AF65-F5344CB8AC3E}">
        <p14:creationId xmlns:p14="http://schemas.microsoft.com/office/powerpoint/2010/main" val="22507625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3E199BE-3DC0-E7BA-208A-EF99353C05AD}"/>
              </a:ext>
            </a:extLst>
          </p:cNvPr>
          <p:cNvCxnSpPr/>
          <p:nvPr/>
        </p:nvCxnSpPr>
        <p:spPr>
          <a:xfrm>
            <a:off x="886460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F14915A7-0690-3622-159A-D270329164E8}"/>
              </a:ext>
            </a:extLst>
          </p:cNvPr>
          <p:cNvSpPr>
            <a:spLocks noGrp="1"/>
          </p:cNvSpPr>
          <p:nvPr>
            <p:ph type="dt" sz="half" idx="10"/>
          </p:nvPr>
        </p:nvSpPr>
        <p:spPr/>
        <p:txBody>
          <a:bodyPr/>
          <a:lstStyle>
            <a:lvl1pPr>
              <a:defRPr/>
            </a:lvl1pPr>
          </a:lstStyle>
          <a:p>
            <a:pPr>
              <a:defRPr/>
            </a:pPr>
            <a:fld id="{F64CC0EC-3DEC-1D4B-AF49-8230E9DB3FB9}" type="datetimeFigureOut">
              <a:rPr lang="en-US"/>
              <a:pPr>
                <a:defRPr/>
              </a:pPr>
              <a:t>12/20/2023</a:t>
            </a:fld>
            <a:endParaRPr lang="en-US"/>
          </a:p>
        </p:txBody>
      </p:sp>
      <p:sp>
        <p:nvSpPr>
          <p:cNvPr id="6" name="Footer Placeholder 4">
            <a:extLst>
              <a:ext uri="{FF2B5EF4-FFF2-40B4-BE49-F238E27FC236}">
                <a16:creationId xmlns:a16="http://schemas.microsoft.com/office/drawing/2014/main" id="{5E50E75D-6B86-A982-AE8A-F1B0CC83B48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8BFD18E-0D84-B262-AAB0-2EA48680A9D4}"/>
              </a:ext>
            </a:extLst>
          </p:cNvPr>
          <p:cNvSpPr>
            <a:spLocks noGrp="1"/>
          </p:cNvSpPr>
          <p:nvPr>
            <p:ph type="sldNum" sz="quarter" idx="12"/>
          </p:nvPr>
        </p:nvSpPr>
        <p:spPr/>
        <p:txBody>
          <a:bodyPr/>
          <a:lstStyle>
            <a:lvl1pPr>
              <a:defRPr/>
            </a:lvl1pPr>
          </a:lstStyle>
          <a:p>
            <a:pPr>
              <a:defRPr/>
            </a:pPr>
            <a:fld id="{A8F993A1-2095-6941-8611-1FE47ED3475B}" type="slidenum">
              <a:rPr lang="en-US" altLang="en-US"/>
              <a:pPr>
                <a:defRPr/>
              </a:pPr>
              <a:t>‹#›</a:t>
            </a:fld>
            <a:endParaRPr lang="en-US" altLang="en-US"/>
          </a:p>
        </p:txBody>
      </p:sp>
    </p:spTree>
    <p:extLst>
      <p:ext uri="{BB962C8B-B14F-4D97-AF65-F5344CB8AC3E}">
        <p14:creationId xmlns:p14="http://schemas.microsoft.com/office/powerpoint/2010/main" val="41088849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800224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9"/>
        <p:cNvGrpSpPr/>
        <p:nvPr/>
      </p:nvGrpSpPr>
      <p:grpSpPr>
        <a:xfrm>
          <a:off x="0" y="0"/>
          <a:ext cx="0" cy="0"/>
          <a:chOff x="0" y="0"/>
          <a:chExt cx="0" cy="0"/>
        </a:xfrm>
      </p:grpSpPr>
      <p:sp>
        <p:nvSpPr>
          <p:cNvPr id="20" name="Google Shape;20;p101"/>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01"/>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3200"/>
              <a:buNone/>
              <a:defRPr>
                <a:solidFill>
                  <a:srgbClr val="888888"/>
                </a:solidFill>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endParaRPr/>
          </a:p>
        </p:txBody>
      </p:sp>
      <p:sp>
        <p:nvSpPr>
          <p:cNvPr id="22" name="Google Shape;22;p10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0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0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126558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5"/>
        <p:cNvGrpSpPr/>
        <p:nvPr/>
      </p:nvGrpSpPr>
      <p:grpSpPr>
        <a:xfrm>
          <a:off x="0" y="0"/>
          <a:ext cx="0" cy="0"/>
          <a:chOff x="0" y="0"/>
          <a:chExt cx="0" cy="0"/>
        </a:xfrm>
      </p:grpSpPr>
      <p:sp>
        <p:nvSpPr>
          <p:cNvPr id="26" name="Google Shape;26;p102"/>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02"/>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28" name="Google Shape;28;p10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0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0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08216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103"/>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2667"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3"/>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304815" lvl="0" indent="-152408" algn="l">
              <a:spcBef>
                <a:spcPts val="267"/>
              </a:spcBef>
              <a:spcAft>
                <a:spcPts val="0"/>
              </a:spcAft>
              <a:buClr>
                <a:srgbClr val="888888"/>
              </a:buClr>
              <a:buSzPts val="2000"/>
              <a:buNone/>
              <a:defRPr sz="1333">
                <a:solidFill>
                  <a:srgbClr val="888888"/>
                </a:solidFill>
              </a:defRPr>
            </a:lvl1pPr>
            <a:lvl2pPr marL="609630" lvl="1" indent="-152408" algn="l">
              <a:spcBef>
                <a:spcPts val="240"/>
              </a:spcBef>
              <a:spcAft>
                <a:spcPts val="0"/>
              </a:spcAft>
              <a:buClr>
                <a:srgbClr val="888888"/>
              </a:buClr>
              <a:buSzPts val="1800"/>
              <a:buNone/>
              <a:defRPr sz="1200">
                <a:solidFill>
                  <a:srgbClr val="888888"/>
                </a:solidFill>
              </a:defRPr>
            </a:lvl2pPr>
            <a:lvl3pPr marL="914446" lvl="2" indent="-152408" algn="l">
              <a:spcBef>
                <a:spcPts val="213"/>
              </a:spcBef>
              <a:spcAft>
                <a:spcPts val="0"/>
              </a:spcAft>
              <a:buClr>
                <a:srgbClr val="888888"/>
              </a:buClr>
              <a:buSzPts val="1600"/>
              <a:buNone/>
              <a:defRPr sz="1067">
                <a:solidFill>
                  <a:srgbClr val="888888"/>
                </a:solidFill>
              </a:defRPr>
            </a:lvl3pPr>
            <a:lvl4pPr marL="1219261" lvl="3" indent="-152408" algn="l">
              <a:spcBef>
                <a:spcPts val="187"/>
              </a:spcBef>
              <a:spcAft>
                <a:spcPts val="0"/>
              </a:spcAft>
              <a:buClr>
                <a:srgbClr val="888888"/>
              </a:buClr>
              <a:buSzPts val="1400"/>
              <a:buNone/>
              <a:defRPr sz="933">
                <a:solidFill>
                  <a:srgbClr val="888888"/>
                </a:solidFill>
              </a:defRPr>
            </a:lvl4pPr>
            <a:lvl5pPr marL="1524076" lvl="4" indent="-152408" algn="l">
              <a:spcBef>
                <a:spcPts val="187"/>
              </a:spcBef>
              <a:spcAft>
                <a:spcPts val="0"/>
              </a:spcAft>
              <a:buClr>
                <a:srgbClr val="888888"/>
              </a:buClr>
              <a:buSzPts val="1400"/>
              <a:buNone/>
              <a:defRPr sz="933">
                <a:solidFill>
                  <a:srgbClr val="888888"/>
                </a:solidFill>
              </a:defRPr>
            </a:lvl5pPr>
            <a:lvl6pPr marL="1828891" lvl="5" indent="-152408" algn="l">
              <a:spcBef>
                <a:spcPts val="187"/>
              </a:spcBef>
              <a:spcAft>
                <a:spcPts val="0"/>
              </a:spcAft>
              <a:buClr>
                <a:srgbClr val="888888"/>
              </a:buClr>
              <a:buSzPts val="1400"/>
              <a:buNone/>
              <a:defRPr sz="933">
                <a:solidFill>
                  <a:srgbClr val="888888"/>
                </a:solidFill>
              </a:defRPr>
            </a:lvl6pPr>
            <a:lvl7pPr marL="2133707" lvl="6" indent="-152408" algn="l">
              <a:spcBef>
                <a:spcPts val="187"/>
              </a:spcBef>
              <a:spcAft>
                <a:spcPts val="0"/>
              </a:spcAft>
              <a:buClr>
                <a:srgbClr val="888888"/>
              </a:buClr>
              <a:buSzPts val="1400"/>
              <a:buNone/>
              <a:defRPr sz="933">
                <a:solidFill>
                  <a:srgbClr val="888888"/>
                </a:solidFill>
              </a:defRPr>
            </a:lvl7pPr>
            <a:lvl8pPr marL="2438522" lvl="7" indent="-152408" algn="l">
              <a:spcBef>
                <a:spcPts val="187"/>
              </a:spcBef>
              <a:spcAft>
                <a:spcPts val="0"/>
              </a:spcAft>
              <a:buClr>
                <a:srgbClr val="888888"/>
              </a:buClr>
              <a:buSzPts val="1400"/>
              <a:buNone/>
              <a:defRPr sz="933">
                <a:solidFill>
                  <a:srgbClr val="888888"/>
                </a:solidFill>
              </a:defRPr>
            </a:lvl8pPr>
            <a:lvl9pPr marL="2743337" lvl="8" indent="-152408" algn="l">
              <a:spcBef>
                <a:spcPts val="187"/>
              </a:spcBef>
              <a:spcAft>
                <a:spcPts val="0"/>
              </a:spcAft>
              <a:buClr>
                <a:srgbClr val="888888"/>
              </a:buClr>
              <a:buSzPts val="1400"/>
              <a:buNone/>
              <a:defRPr sz="933">
                <a:solidFill>
                  <a:srgbClr val="888888"/>
                </a:solidFill>
              </a:defRPr>
            </a:lvl9pPr>
          </a:lstStyle>
          <a:p>
            <a:endParaRPr/>
          </a:p>
        </p:txBody>
      </p:sp>
      <p:sp>
        <p:nvSpPr>
          <p:cNvPr id="34" name="Google Shape;34;p10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725493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104"/>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04"/>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40" name="Google Shape;40;p104"/>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41" name="Google Shape;41;p10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0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0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772345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105"/>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05"/>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7" name="Google Shape;47;p105"/>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8" name="Google Shape;48;p105"/>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9" name="Google Shape;49;p105"/>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50" name="Google Shape;50;p10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0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9579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20-12-2023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1406877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10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0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946053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107"/>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7"/>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304815" lvl="0" indent="-287881" algn="l">
              <a:spcBef>
                <a:spcPts val="427"/>
              </a:spcBef>
              <a:spcAft>
                <a:spcPts val="0"/>
              </a:spcAft>
              <a:buClr>
                <a:schemeClr val="dk1"/>
              </a:buClr>
              <a:buSzPts val="3200"/>
              <a:buChar char="•"/>
              <a:defRPr sz="2133"/>
            </a:lvl1pPr>
            <a:lvl2pPr marL="609630" lvl="1" indent="-270947" algn="l">
              <a:spcBef>
                <a:spcPts val="373"/>
              </a:spcBef>
              <a:spcAft>
                <a:spcPts val="0"/>
              </a:spcAft>
              <a:buClr>
                <a:schemeClr val="dk1"/>
              </a:buClr>
              <a:buSzPts val="2800"/>
              <a:buChar char="–"/>
              <a:defRPr sz="1867"/>
            </a:lvl2pPr>
            <a:lvl3pPr marL="914446" lvl="2" indent="-254013" algn="l">
              <a:spcBef>
                <a:spcPts val="320"/>
              </a:spcBef>
              <a:spcAft>
                <a:spcPts val="0"/>
              </a:spcAft>
              <a:buClr>
                <a:schemeClr val="dk1"/>
              </a:buClr>
              <a:buSzPts val="2400"/>
              <a:buChar char="•"/>
              <a:defRPr sz="1600"/>
            </a:lvl3pPr>
            <a:lvl4pPr marL="1219261" lvl="3" indent="-237079" algn="l">
              <a:spcBef>
                <a:spcPts val="267"/>
              </a:spcBef>
              <a:spcAft>
                <a:spcPts val="0"/>
              </a:spcAft>
              <a:buClr>
                <a:schemeClr val="dk1"/>
              </a:buClr>
              <a:buSzPts val="2000"/>
              <a:buChar char="–"/>
              <a:defRPr sz="1333"/>
            </a:lvl4pPr>
            <a:lvl5pPr marL="1524076" lvl="4" indent="-237079" algn="l">
              <a:spcBef>
                <a:spcPts val="267"/>
              </a:spcBef>
              <a:spcAft>
                <a:spcPts val="0"/>
              </a:spcAft>
              <a:buClr>
                <a:schemeClr val="dk1"/>
              </a:buClr>
              <a:buSzPts val="2000"/>
              <a:buChar char="»"/>
              <a:defRPr sz="1333"/>
            </a:lvl5pPr>
            <a:lvl6pPr marL="1828891" lvl="5" indent="-237079" algn="l">
              <a:spcBef>
                <a:spcPts val="267"/>
              </a:spcBef>
              <a:spcAft>
                <a:spcPts val="0"/>
              </a:spcAft>
              <a:buClr>
                <a:schemeClr val="dk1"/>
              </a:buClr>
              <a:buSzPts val="2000"/>
              <a:buChar char="•"/>
              <a:defRPr sz="1333"/>
            </a:lvl6pPr>
            <a:lvl7pPr marL="2133707" lvl="6" indent="-237079" algn="l">
              <a:spcBef>
                <a:spcPts val="267"/>
              </a:spcBef>
              <a:spcAft>
                <a:spcPts val="0"/>
              </a:spcAft>
              <a:buClr>
                <a:schemeClr val="dk1"/>
              </a:buClr>
              <a:buSzPts val="2000"/>
              <a:buChar char="•"/>
              <a:defRPr sz="1333"/>
            </a:lvl7pPr>
            <a:lvl8pPr marL="2438522" lvl="7" indent="-237079" algn="l">
              <a:spcBef>
                <a:spcPts val="267"/>
              </a:spcBef>
              <a:spcAft>
                <a:spcPts val="0"/>
              </a:spcAft>
              <a:buClr>
                <a:schemeClr val="dk1"/>
              </a:buClr>
              <a:buSzPts val="2000"/>
              <a:buChar char="•"/>
              <a:defRPr sz="1333"/>
            </a:lvl8pPr>
            <a:lvl9pPr marL="2743337" lvl="8" indent="-237079" algn="l">
              <a:spcBef>
                <a:spcPts val="267"/>
              </a:spcBef>
              <a:spcAft>
                <a:spcPts val="0"/>
              </a:spcAft>
              <a:buClr>
                <a:schemeClr val="dk1"/>
              </a:buClr>
              <a:buSzPts val="2000"/>
              <a:buChar char="•"/>
              <a:defRPr sz="1333"/>
            </a:lvl9pPr>
          </a:lstStyle>
          <a:p>
            <a:endParaRPr/>
          </a:p>
        </p:txBody>
      </p:sp>
      <p:sp>
        <p:nvSpPr>
          <p:cNvPr id="61" name="Google Shape;61;p107"/>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2" name="Google Shape;62;p10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382234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8"/>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8"/>
          <p:cNvSpPr>
            <a:spLocks noGrp="1"/>
          </p:cNvSpPr>
          <p:nvPr>
            <p:ph type="pic" idx="2"/>
          </p:nvPr>
        </p:nvSpPr>
        <p:spPr>
          <a:xfrm>
            <a:off x="1194859" y="408517"/>
            <a:ext cx="3657600" cy="2743200"/>
          </a:xfrm>
          <a:prstGeom prst="rect">
            <a:avLst/>
          </a:prstGeom>
          <a:noFill/>
          <a:ln>
            <a:noFill/>
          </a:ln>
        </p:spPr>
      </p:sp>
      <p:sp>
        <p:nvSpPr>
          <p:cNvPr id="68" name="Google Shape;68;p108"/>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9" name="Google Shape;69;p10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88228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09"/>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9"/>
          <p:cNvSpPr txBox="1">
            <a:spLocks noGrp="1"/>
          </p:cNvSpPr>
          <p:nvPr>
            <p:ph type="body" idx="1"/>
          </p:nvPr>
        </p:nvSpPr>
        <p:spPr>
          <a:xfrm rot="5400000">
            <a:off x="1539346" y="-167745"/>
            <a:ext cx="3017309" cy="54864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5" name="Google Shape;75;p10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65056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10"/>
          <p:cNvSpPr txBox="1">
            <a:spLocks noGrp="1"/>
          </p:cNvSpPr>
          <p:nvPr>
            <p:ph type="title"/>
          </p:nvPr>
        </p:nvSpPr>
        <p:spPr>
          <a:xfrm rot="5400000">
            <a:off x="3154892" y="1447801"/>
            <a:ext cx="3901017"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10"/>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81" name="Google Shape;81;p11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174940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924800" y="0"/>
            <a:ext cx="4267200" cy="3362325"/>
          </a:xfrm>
          <a:custGeom>
            <a:avLst/>
            <a:gdLst/>
            <a:ahLst/>
            <a:cxnLst/>
            <a:rect l="l" t="t" r="r" b="b"/>
            <a:pathLst>
              <a:path w="4267200" h="3362325">
                <a:moveTo>
                  <a:pt x="4267200" y="0"/>
                </a:moveTo>
                <a:lnTo>
                  <a:pt x="0" y="0"/>
                </a:lnTo>
                <a:lnTo>
                  <a:pt x="4267200" y="3361944"/>
                </a:lnTo>
                <a:lnTo>
                  <a:pt x="4267200" y="0"/>
                </a:lnTo>
                <a:close/>
              </a:path>
            </a:pathLst>
          </a:custGeom>
          <a:solidFill>
            <a:srgbClr val="69E0CD"/>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5068823" y="0"/>
            <a:ext cx="7123175" cy="6857997"/>
          </a:xfrm>
          <a:prstGeom prst="rect">
            <a:avLst/>
          </a:prstGeom>
        </p:spPr>
      </p:pic>
      <p:sp>
        <p:nvSpPr>
          <p:cNvPr id="18" name="bg object 18"/>
          <p:cNvSpPr/>
          <p:nvPr/>
        </p:nvSpPr>
        <p:spPr>
          <a:xfrm>
            <a:off x="10451591" y="4998720"/>
            <a:ext cx="262255" cy="45720"/>
          </a:xfrm>
          <a:custGeom>
            <a:avLst/>
            <a:gdLst/>
            <a:ahLst/>
            <a:cxnLst/>
            <a:rect l="l" t="t" r="r" b="b"/>
            <a:pathLst>
              <a:path w="262254" h="45720">
                <a:moveTo>
                  <a:pt x="261848" y="0"/>
                </a:moveTo>
                <a:lnTo>
                  <a:pt x="0" y="0"/>
                </a:lnTo>
                <a:lnTo>
                  <a:pt x="0" y="45719"/>
                </a:lnTo>
                <a:lnTo>
                  <a:pt x="261848" y="45719"/>
                </a:lnTo>
                <a:lnTo>
                  <a:pt x="261848" y="0"/>
                </a:lnTo>
                <a:close/>
              </a:path>
            </a:pathLst>
          </a:custGeom>
          <a:solidFill>
            <a:srgbClr val="DFDFDF"/>
          </a:solidFill>
        </p:spPr>
        <p:txBody>
          <a:bodyPr wrap="square" lIns="0" tIns="0" rIns="0" bIns="0" rtlCol="0"/>
          <a:lstStyle/>
          <a:p>
            <a:endParaRPr/>
          </a:p>
        </p:txBody>
      </p:sp>
      <p:sp>
        <p:nvSpPr>
          <p:cNvPr id="19" name="bg object 19"/>
          <p:cNvSpPr/>
          <p:nvPr/>
        </p:nvSpPr>
        <p:spPr>
          <a:xfrm>
            <a:off x="10479024" y="4998720"/>
            <a:ext cx="216535" cy="45720"/>
          </a:xfrm>
          <a:custGeom>
            <a:avLst/>
            <a:gdLst/>
            <a:ahLst/>
            <a:cxnLst/>
            <a:rect l="l" t="t" r="r" b="b"/>
            <a:pathLst>
              <a:path w="216534" h="45720">
                <a:moveTo>
                  <a:pt x="3302" y="9779"/>
                </a:moveTo>
                <a:lnTo>
                  <a:pt x="2540" y="0"/>
                </a:lnTo>
                <a:lnTo>
                  <a:pt x="762" y="0"/>
                </a:lnTo>
                <a:lnTo>
                  <a:pt x="0" y="9779"/>
                </a:lnTo>
                <a:lnTo>
                  <a:pt x="381" y="22479"/>
                </a:lnTo>
                <a:lnTo>
                  <a:pt x="0" y="33909"/>
                </a:lnTo>
                <a:lnTo>
                  <a:pt x="762" y="43688"/>
                </a:lnTo>
                <a:lnTo>
                  <a:pt x="2540" y="43688"/>
                </a:lnTo>
                <a:lnTo>
                  <a:pt x="3302" y="33909"/>
                </a:lnTo>
                <a:lnTo>
                  <a:pt x="3302" y="9779"/>
                </a:lnTo>
                <a:close/>
              </a:path>
              <a:path w="216534" h="45720">
                <a:moveTo>
                  <a:pt x="9271" y="10160"/>
                </a:moveTo>
                <a:lnTo>
                  <a:pt x="8636" y="0"/>
                </a:lnTo>
                <a:lnTo>
                  <a:pt x="7239" y="0"/>
                </a:lnTo>
                <a:lnTo>
                  <a:pt x="6604" y="10160"/>
                </a:lnTo>
                <a:lnTo>
                  <a:pt x="6096" y="22479"/>
                </a:lnTo>
                <a:lnTo>
                  <a:pt x="6604" y="35179"/>
                </a:lnTo>
                <a:lnTo>
                  <a:pt x="7239" y="45339"/>
                </a:lnTo>
                <a:lnTo>
                  <a:pt x="8636" y="45339"/>
                </a:lnTo>
                <a:lnTo>
                  <a:pt x="9271" y="35179"/>
                </a:lnTo>
                <a:lnTo>
                  <a:pt x="9271" y="10160"/>
                </a:lnTo>
                <a:close/>
              </a:path>
              <a:path w="216534" h="45720">
                <a:moveTo>
                  <a:pt x="171450" y="22860"/>
                </a:moveTo>
                <a:lnTo>
                  <a:pt x="158877" y="22860"/>
                </a:lnTo>
                <a:lnTo>
                  <a:pt x="158877" y="21590"/>
                </a:lnTo>
                <a:lnTo>
                  <a:pt x="54229" y="21590"/>
                </a:lnTo>
                <a:lnTo>
                  <a:pt x="54229" y="22860"/>
                </a:lnTo>
                <a:lnTo>
                  <a:pt x="41783" y="22860"/>
                </a:lnTo>
                <a:lnTo>
                  <a:pt x="41783" y="24130"/>
                </a:lnTo>
                <a:lnTo>
                  <a:pt x="41783" y="25400"/>
                </a:lnTo>
                <a:lnTo>
                  <a:pt x="54991" y="25400"/>
                </a:lnTo>
                <a:lnTo>
                  <a:pt x="54991" y="26670"/>
                </a:lnTo>
                <a:lnTo>
                  <a:pt x="157988" y="26670"/>
                </a:lnTo>
                <a:lnTo>
                  <a:pt x="157988" y="25400"/>
                </a:lnTo>
                <a:lnTo>
                  <a:pt x="171196" y="25400"/>
                </a:lnTo>
                <a:lnTo>
                  <a:pt x="171196" y="24130"/>
                </a:lnTo>
                <a:lnTo>
                  <a:pt x="171450" y="24130"/>
                </a:lnTo>
                <a:lnTo>
                  <a:pt x="171450" y="22860"/>
                </a:lnTo>
                <a:close/>
              </a:path>
              <a:path w="216534" h="45720">
                <a:moveTo>
                  <a:pt x="209677" y="9779"/>
                </a:moveTo>
                <a:lnTo>
                  <a:pt x="209042" y="0"/>
                </a:lnTo>
                <a:lnTo>
                  <a:pt x="207137" y="0"/>
                </a:lnTo>
                <a:lnTo>
                  <a:pt x="206502" y="9779"/>
                </a:lnTo>
                <a:lnTo>
                  <a:pt x="206121" y="22479"/>
                </a:lnTo>
                <a:lnTo>
                  <a:pt x="206502" y="33909"/>
                </a:lnTo>
                <a:lnTo>
                  <a:pt x="207137" y="43688"/>
                </a:lnTo>
                <a:lnTo>
                  <a:pt x="209042" y="43688"/>
                </a:lnTo>
                <a:lnTo>
                  <a:pt x="209677" y="33909"/>
                </a:lnTo>
                <a:lnTo>
                  <a:pt x="209677" y="9779"/>
                </a:lnTo>
                <a:close/>
              </a:path>
              <a:path w="216534" h="45720">
                <a:moveTo>
                  <a:pt x="216281" y="10160"/>
                </a:moveTo>
                <a:lnTo>
                  <a:pt x="215646" y="0"/>
                </a:lnTo>
                <a:lnTo>
                  <a:pt x="213741" y="0"/>
                </a:lnTo>
                <a:lnTo>
                  <a:pt x="213106" y="10160"/>
                </a:lnTo>
                <a:lnTo>
                  <a:pt x="212852" y="22479"/>
                </a:lnTo>
                <a:lnTo>
                  <a:pt x="213106" y="35179"/>
                </a:lnTo>
                <a:lnTo>
                  <a:pt x="213741" y="45339"/>
                </a:lnTo>
                <a:lnTo>
                  <a:pt x="215646" y="45339"/>
                </a:lnTo>
                <a:lnTo>
                  <a:pt x="216281" y="35179"/>
                </a:lnTo>
                <a:lnTo>
                  <a:pt x="216281" y="10160"/>
                </a:lnTo>
                <a:close/>
              </a:path>
            </a:pathLst>
          </a:custGeom>
          <a:solidFill>
            <a:srgbClr val="F8F8F8"/>
          </a:solidFill>
        </p:spPr>
        <p:txBody>
          <a:bodyPr wrap="square" lIns="0" tIns="0" rIns="0" bIns="0" rtlCol="0"/>
          <a:lstStyle/>
          <a:p>
            <a:endParaRPr/>
          </a:p>
        </p:txBody>
      </p:sp>
      <p:sp>
        <p:nvSpPr>
          <p:cNvPr id="20" name="bg object 20"/>
          <p:cNvSpPr/>
          <p:nvPr/>
        </p:nvSpPr>
        <p:spPr>
          <a:xfrm>
            <a:off x="10451591" y="5209032"/>
            <a:ext cx="259079" cy="94615"/>
          </a:xfrm>
          <a:custGeom>
            <a:avLst/>
            <a:gdLst/>
            <a:ahLst/>
            <a:cxnLst/>
            <a:rect l="l" t="t" r="r" b="b"/>
            <a:pathLst>
              <a:path w="259079" h="94614">
                <a:moveTo>
                  <a:pt x="258800" y="0"/>
                </a:moveTo>
                <a:lnTo>
                  <a:pt x="0" y="0"/>
                </a:lnTo>
                <a:lnTo>
                  <a:pt x="0" y="94361"/>
                </a:lnTo>
                <a:lnTo>
                  <a:pt x="258800" y="94361"/>
                </a:lnTo>
                <a:lnTo>
                  <a:pt x="258800" y="0"/>
                </a:lnTo>
                <a:close/>
              </a:path>
            </a:pathLst>
          </a:custGeom>
          <a:solidFill>
            <a:srgbClr val="DFDFDF"/>
          </a:solidFill>
        </p:spPr>
        <p:txBody>
          <a:bodyPr wrap="square" lIns="0" tIns="0" rIns="0" bIns="0" rtlCol="0"/>
          <a:lstStyle/>
          <a:p>
            <a:endParaRPr/>
          </a:p>
        </p:txBody>
      </p:sp>
      <p:pic>
        <p:nvPicPr>
          <p:cNvPr id="21" name="bg object 21"/>
          <p:cNvPicPr/>
          <p:nvPr/>
        </p:nvPicPr>
        <p:blipFill>
          <a:blip r:embed="rId3" cstate="print"/>
          <a:stretch>
            <a:fillRect/>
          </a:stretch>
        </p:blipFill>
        <p:spPr>
          <a:xfrm>
            <a:off x="10448544" y="5045964"/>
            <a:ext cx="264795" cy="251333"/>
          </a:xfrm>
          <a:prstGeom prst="rect">
            <a:avLst/>
          </a:prstGeom>
        </p:spPr>
      </p:pic>
      <p:sp>
        <p:nvSpPr>
          <p:cNvPr id="22" name="bg object 22"/>
          <p:cNvSpPr/>
          <p:nvPr/>
        </p:nvSpPr>
        <p:spPr>
          <a:xfrm>
            <a:off x="9055608" y="3179063"/>
            <a:ext cx="1606550" cy="1441450"/>
          </a:xfrm>
          <a:custGeom>
            <a:avLst/>
            <a:gdLst/>
            <a:ahLst/>
            <a:cxnLst/>
            <a:rect l="l" t="t" r="r" b="b"/>
            <a:pathLst>
              <a:path w="1606550" h="1441450">
                <a:moveTo>
                  <a:pt x="1606169" y="0"/>
                </a:moveTo>
                <a:lnTo>
                  <a:pt x="0" y="0"/>
                </a:lnTo>
                <a:lnTo>
                  <a:pt x="0" y="36576"/>
                </a:lnTo>
                <a:lnTo>
                  <a:pt x="0" y="1441450"/>
                </a:lnTo>
                <a:lnTo>
                  <a:pt x="1606169" y="1441450"/>
                </a:lnTo>
                <a:lnTo>
                  <a:pt x="1606169" y="36576"/>
                </a:lnTo>
                <a:lnTo>
                  <a:pt x="1606169" y="0"/>
                </a:lnTo>
                <a:close/>
              </a:path>
            </a:pathLst>
          </a:custGeom>
          <a:solidFill>
            <a:srgbClr val="DFDFDF"/>
          </a:solidFill>
        </p:spPr>
        <p:txBody>
          <a:bodyPr wrap="square" lIns="0" tIns="0" rIns="0" bIns="0" rtlCol="0"/>
          <a:lstStyle/>
          <a:p>
            <a:endParaRPr/>
          </a:p>
        </p:txBody>
      </p:sp>
      <p:sp>
        <p:nvSpPr>
          <p:cNvPr id="23" name="bg object 23"/>
          <p:cNvSpPr/>
          <p:nvPr/>
        </p:nvSpPr>
        <p:spPr>
          <a:xfrm>
            <a:off x="7772400" y="2910839"/>
            <a:ext cx="542925" cy="737235"/>
          </a:xfrm>
          <a:custGeom>
            <a:avLst/>
            <a:gdLst/>
            <a:ahLst/>
            <a:cxnLst/>
            <a:rect l="l" t="t" r="r" b="b"/>
            <a:pathLst>
              <a:path w="542925" h="737235">
                <a:moveTo>
                  <a:pt x="542544" y="362331"/>
                </a:moveTo>
                <a:lnTo>
                  <a:pt x="540004" y="316230"/>
                </a:lnTo>
                <a:lnTo>
                  <a:pt x="533400" y="271907"/>
                </a:lnTo>
                <a:lnTo>
                  <a:pt x="523113" y="229870"/>
                </a:lnTo>
                <a:lnTo>
                  <a:pt x="510032" y="192659"/>
                </a:lnTo>
                <a:lnTo>
                  <a:pt x="491871" y="153416"/>
                </a:lnTo>
                <a:lnTo>
                  <a:pt x="471678" y="119761"/>
                </a:lnTo>
                <a:lnTo>
                  <a:pt x="423291" y="63119"/>
                </a:lnTo>
                <a:lnTo>
                  <a:pt x="401447" y="45593"/>
                </a:lnTo>
                <a:lnTo>
                  <a:pt x="401447" y="366522"/>
                </a:lnTo>
                <a:lnTo>
                  <a:pt x="397510" y="413131"/>
                </a:lnTo>
                <a:lnTo>
                  <a:pt x="385064" y="455422"/>
                </a:lnTo>
                <a:lnTo>
                  <a:pt x="365252" y="491617"/>
                </a:lnTo>
                <a:lnTo>
                  <a:pt x="339344" y="519684"/>
                </a:lnTo>
                <a:lnTo>
                  <a:pt x="274320" y="544449"/>
                </a:lnTo>
                <a:lnTo>
                  <a:pt x="239776" y="539242"/>
                </a:lnTo>
                <a:lnTo>
                  <a:pt x="181737" y="495554"/>
                </a:lnTo>
                <a:lnTo>
                  <a:pt x="160909" y="460502"/>
                </a:lnTo>
                <a:lnTo>
                  <a:pt x="147447" y="419100"/>
                </a:lnTo>
                <a:lnTo>
                  <a:pt x="142621" y="372745"/>
                </a:lnTo>
                <a:lnTo>
                  <a:pt x="146558" y="325374"/>
                </a:lnTo>
                <a:lnTo>
                  <a:pt x="159004" y="282829"/>
                </a:lnTo>
                <a:lnTo>
                  <a:pt x="178816" y="246634"/>
                </a:lnTo>
                <a:lnTo>
                  <a:pt x="204724" y="218440"/>
                </a:lnTo>
                <a:lnTo>
                  <a:pt x="269748" y="192659"/>
                </a:lnTo>
                <a:lnTo>
                  <a:pt x="304165" y="198120"/>
                </a:lnTo>
                <a:lnTo>
                  <a:pt x="361696" y="242697"/>
                </a:lnTo>
                <a:lnTo>
                  <a:pt x="382397" y="278130"/>
                </a:lnTo>
                <a:lnTo>
                  <a:pt x="396113" y="320040"/>
                </a:lnTo>
                <a:lnTo>
                  <a:pt x="401447" y="366522"/>
                </a:lnTo>
                <a:lnTo>
                  <a:pt x="401447" y="45593"/>
                </a:lnTo>
                <a:lnTo>
                  <a:pt x="366014" y="23114"/>
                </a:lnTo>
                <a:lnTo>
                  <a:pt x="302006" y="2413"/>
                </a:lnTo>
                <a:lnTo>
                  <a:pt x="268097" y="0"/>
                </a:lnTo>
                <a:lnTo>
                  <a:pt x="234061" y="3810"/>
                </a:lnTo>
                <a:lnTo>
                  <a:pt x="170180" y="27432"/>
                </a:lnTo>
                <a:lnTo>
                  <a:pt x="113538" y="70104"/>
                </a:lnTo>
                <a:lnTo>
                  <a:pt x="66294" y="128905"/>
                </a:lnTo>
                <a:lnTo>
                  <a:pt x="46736" y="163576"/>
                </a:lnTo>
                <a:lnTo>
                  <a:pt x="30226" y="201168"/>
                </a:lnTo>
                <a:lnTo>
                  <a:pt x="17145" y="241427"/>
                </a:lnTo>
                <a:lnTo>
                  <a:pt x="7493" y="284099"/>
                </a:lnTo>
                <a:lnTo>
                  <a:pt x="1778" y="328676"/>
                </a:lnTo>
                <a:lnTo>
                  <a:pt x="0" y="374904"/>
                </a:lnTo>
                <a:lnTo>
                  <a:pt x="2794" y="421005"/>
                </a:lnTo>
                <a:lnTo>
                  <a:pt x="9652" y="465328"/>
                </a:lnTo>
                <a:lnTo>
                  <a:pt x="20320" y="507619"/>
                </a:lnTo>
                <a:lnTo>
                  <a:pt x="34417" y="547370"/>
                </a:lnTo>
                <a:lnTo>
                  <a:pt x="51816" y="584327"/>
                </a:lnTo>
                <a:lnTo>
                  <a:pt x="72136" y="618109"/>
                </a:lnTo>
                <a:lnTo>
                  <a:pt x="120650" y="674878"/>
                </a:lnTo>
                <a:lnTo>
                  <a:pt x="178054" y="714883"/>
                </a:lnTo>
                <a:lnTo>
                  <a:pt x="242062" y="735203"/>
                </a:lnTo>
                <a:lnTo>
                  <a:pt x="275971" y="737108"/>
                </a:lnTo>
                <a:lnTo>
                  <a:pt x="310007" y="733298"/>
                </a:lnTo>
                <a:lnTo>
                  <a:pt x="373888" y="709676"/>
                </a:lnTo>
                <a:lnTo>
                  <a:pt x="430403" y="667143"/>
                </a:lnTo>
                <a:lnTo>
                  <a:pt x="477520" y="608203"/>
                </a:lnTo>
                <a:lnTo>
                  <a:pt x="496951" y="573659"/>
                </a:lnTo>
                <a:lnTo>
                  <a:pt x="509524" y="544449"/>
                </a:lnTo>
                <a:lnTo>
                  <a:pt x="513207" y="535940"/>
                </a:lnTo>
                <a:lnTo>
                  <a:pt x="526161" y="495681"/>
                </a:lnTo>
                <a:lnTo>
                  <a:pt x="535559" y="453009"/>
                </a:lnTo>
                <a:lnTo>
                  <a:pt x="541147" y="408432"/>
                </a:lnTo>
                <a:lnTo>
                  <a:pt x="542544" y="362331"/>
                </a:lnTo>
                <a:close/>
              </a:path>
            </a:pathLst>
          </a:custGeom>
          <a:solidFill>
            <a:srgbClr val="F5F5F5"/>
          </a:solidFill>
        </p:spPr>
        <p:txBody>
          <a:bodyPr wrap="square" lIns="0" tIns="0" rIns="0" bIns="0" rtlCol="0"/>
          <a:lstStyle/>
          <a:p>
            <a:endParaRPr/>
          </a:p>
        </p:txBody>
      </p:sp>
      <p:sp>
        <p:nvSpPr>
          <p:cNvPr id="24" name="bg object 24"/>
          <p:cNvSpPr/>
          <p:nvPr/>
        </p:nvSpPr>
        <p:spPr>
          <a:xfrm>
            <a:off x="7772400" y="2907792"/>
            <a:ext cx="277495" cy="741045"/>
          </a:xfrm>
          <a:custGeom>
            <a:avLst/>
            <a:gdLst/>
            <a:ahLst/>
            <a:cxnLst/>
            <a:rect l="l" t="t" r="r" b="b"/>
            <a:pathLst>
              <a:path w="277495" h="741045">
                <a:moveTo>
                  <a:pt x="269240" y="0"/>
                </a:moveTo>
                <a:lnTo>
                  <a:pt x="202056" y="13081"/>
                </a:lnTo>
                <a:lnTo>
                  <a:pt x="141350" y="46736"/>
                </a:lnTo>
                <a:lnTo>
                  <a:pt x="89026" y="98044"/>
                </a:lnTo>
                <a:lnTo>
                  <a:pt x="66548" y="129540"/>
                </a:lnTo>
                <a:lnTo>
                  <a:pt x="46990" y="164337"/>
                </a:lnTo>
                <a:lnTo>
                  <a:pt x="30352" y="202057"/>
                </a:lnTo>
                <a:lnTo>
                  <a:pt x="17145" y="242570"/>
                </a:lnTo>
                <a:lnTo>
                  <a:pt x="7620" y="285369"/>
                </a:lnTo>
                <a:lnTo>
                  <a:pt x="1777" y="330200"/>
                </a:lnTo>
                <a:lnTo>
                  <a:pt x="0" y="376555"/>
                </a:lnTo>
                <a:lnTo>
                  <a:pt x="2794" y="422910"/>
                </a:lnTo>
                <a:lnTo>
                  <a:pt x="9651" y="467487"/>
                </a:lnTo>
                <a:lnTo>
                  <a:pt x="20320" y="509905"/>
                </a:lnTo>
                <a:lnTo>
                  <a:pt x="34544" y="549910"/>
                </a:lnTo>
                <a:lnTo>
                  <a:pt x="51943" y="586994"/>
                </a:lnTo>
                <a:lnTo>
                  <a:pt x="72390" y="620903"/>
                </a:lnTo>
                <a:lnTo>
                  <a:pt x="95503" y="651383"/>
                </a:lnTo>
                <a:lnTo>
                  <a:pt x="148971" y="700405"/>
                </a:lnTo>
                <a:lnTo>
                  <a:pt x="210184" y="731012"/>
                </a:lnTo>
                <a:lnTo>
                  <a:pt x="276986" y="740537"/>
                </a:lnTo>
                <a:lnTo>
                  <a:pt x="275463" y="546988"/>
                </a:lnTo>
                <a:lnTo>
                  <a:pt x="240792" y="541655"/>
                </a:lnTo>
                <a:lnTo>
                  <a:pt x="209296" y="524637"/>
                </a:lnTo>
                <a:lnTo>
                  <a:pt x="182499" y="497840"/>
                </a:lnTo>
                <a:lnTo>
                  <a:pt x="161544" y="462661"/>
                </a:lnTo>
                <a:lnTo>
                  <a:pt x="147954" y="421005"/>
                </a:lnTo>
                <a:lnTo>
                  <a:pt x="143128" y="374523"/>
                </a:lnTo>
                <a:lnTo>
                  <a:pt x="147066" y="326898"/>
                </a:lnTo>
                <a:lnTo>
                  <a:pt x="159639" y="284099"/>
                </a:lnTo>
                <a:lnTo>
                  <a:pt x="179577" y="247777"/>
                </a:lnTo>
                <a:lnTo>
                  <a:pt x="205613" y="219456"/>
                </a:lnTo>
                <a:lnTo>
                  <a:pt x="270764" y="193548"/>
                </a:lnTo>
                <a:lnTo>
                  <a:pt x="269240" y="0"/>
                </a:lnTo>
                <a:close/>
              </a:path>
            </a:pathLst>
          </a:custGeom>
          <a:solidFill>
            <a:srgbClr val="DFDFDF"/>
          </a:solidFill>
        </p:spPr>
        <p:txBody>
          <a:bodyPr wrap="square" lIns="0" tIns="0" rIns="0" bIns="0" rtlCol="0"/>
          <a:lstStyle/>
          <a:p>
            <a:endParaRPr/>
          </a:p>
        </p:txBody>
      </p:sp>
      <p:sp>
        <p:nvSpPr>
          <p:cNvPr id="25" name="bg object 25"/>
          <p:cNvSpPr/>
          <p:nvPr/>
        </p:nvSpPr>
        <p:spPr>
          <a:xfrm>
            <a:off x="8016239" y="2880360"/>
            <a:ext cx="320040" cy="421005"/>
          </a:xfrm>
          <a:custGeom>
            <a:avLst/>
            <a:gdLst/>
            <a:ahLst/>
            <a:cxnLst/>
            <a:rect l="l" t="t" r="r" b="b"/>
            <a:pathLst>
              <a:path w="320040" h="421004">
                <a:moveTo>
                  <a:pt x="0" y="0"/>
                </a:moveTo>
                <a:lnTo>
                  <a:pt x="3175" y="238505"/>
                </a:lnTo>
                <a:lnTo>
                  <a:pt x="37845" y="242062"/>
                </a:lnTo>
                <a:lnTo>
                  <a:pt x="69468" y="253873"/>
                </a:lnTo>
                <a:lnTo>
                  <a:pt x="119887" y="300863"/>
                </a:lnTo>
                <a:lnTo>
                  <a:pt x="148589" y="374776"/>
                </a:lnTo>
                <a:lnTo>
                  <a:pt x="153034" y="420497"/>
                </a:lnTo>
                <a:lnTo>
                  <a:pt x="320039" y="418464"/>
                </a:lnTo>
                <a:lnTo>
                  <a:pt x="317626" y="371601"/>
                </a:lnTo>
                <a:lnTo>
                  <a:pt x="311657" y="326389"/>
                </a:lnTo>
                <a:lnTo>
                  <a:pt x="302513" y="283082"/>
                </a:lnTo>
                <a:lnTo>
                  <a:pt x="290067" y="242062"/>
                </a:lnTo>
                <a:lnTo>
                  <a:pt x="274827" y="203453"/>
                </a:lnTo>
                <a:lnTo>
                  <a:pt x="256793" y="167512"/>
                </a:lnTo>
                <a:lnTo>
                  <a:pt x="236219" y="134365"/>
                </a:lnTo>
                <a:lnTo>
                  <a:pt x="187959" y="77724"/>
                </a:lnTo>
                <a:lnTo>
                  <a:pt x="131571" y="35178"/>
                </a:lnTo>
                <a:lnTo>
                  <a:pt x="68452" y="8636"/>
                </a:lnTo>
                <a:lnTo>
                  <a:pt x="34798" y="2031"/>
                </a:lnTo>
                <a:lnTo>
                  <a:pt x="0" y="0"/>
                </a:lnTo>
                <a:close/>
              </a:path>
            </a:pathLst>
          </a:custGeom>
          <a:solidFill>
            <a:srgbClr val="EBEBEB"/>
          </a:solidFill>
        </p:spPr>
        <p:txBody>
          <a:bodyPr wrap="square" lIns="0" tIns="0" rIns="0" bIns="0" rtlCol="0"/>
          <a:lstStyle/>
          <a:p>
            <a:endParaRPr/>
          </a:p>
        </p:txBody>
      </p:sp>
      <p:pic>
        <p:nvPicPr>
          <p:cNvPr id="26" name="bg object 26"/>
          <p:cNvPicPr/>
          <p:nvPr/>
        </p:nvPicPr>
        <p:blipFill>
          <a:blip r:embed="rId4" cstate="print"/>
          <a:stretch>
            <a:fillRect/>
          </a:stretch>
        </p:blipFill>
        <p:spPr>
          <a:xfrm>
            <a:off x="9058655" y="6044184"/>
            <a:ext cx="185927" cy="204215"/>
          </a:xfrm>
          <a:prstGeom prst="rect">
            <a:avLst/>
          </a:prstGeom>
        </p:spPr>
      </p:pic>
      <p:sp>
        <p:nvSpPr>
          <p:cNvPr id="27" name="bg object 27"/>
          <p:cNvSpPr/>
          <p:nvPr/>
        </p:nvSpPr>
        <p:spPr>
          <a:xfrm>
            <a:off x="8985504" y="3404590"/>
            <a:ext cx="3002280" cy="2898775"/>
          </a:xfrm>
          <a:custGeom>
            <a:avLst/>
            <a:gdLst/>
            <a:ahLst/>
            <a:cxnLst/>
            <a:rect l="l" t="t" r="r" b="b"/>
            <a:pathLst>
              <a:path w="3002279" h="2898775">
                <a:moveTo>
                  <a:pt x="326517" y="2380069"/>
                </a:moveTo>
                <a:lnTo>
                  <a:pt x="323342" y="2380069"/>
                </a:lnTo>
                <a:lnTo>
                  <a:pt x="323342" y="2384260"/>
                </a:lnTo>
                <a:lnTo>
                  <a:pt x="312420" y="2512225"/>
                </a:lnTo>
                <a:lnTo>
                  <a:pt x="309372" y="2512225"/>
                </a:lnTo>
                <a:lnTo>
                  <a:pt x="309372" y="2543683"/>
                </a:lnTo>
                <a:lnTo>
                  <a:pt x="296926" y="2682138"/>
                </a:lnTo>
                <a:lnTo>
                  <a:pt x="295402" y="2682138"/>
                </a:lnTo>
                <a:lnTo>
                  <a:pt x="295402" y="2715717"/>
                </a:lnTo>
                <a:lnTo>
                  <a:pt x="284480" y="2835287"/>
                </a:lnTo>
                <a:lnTo>
                  <a:pt x="259588" y="2835287"/>
                </a:lnTo>
                <a:lnTo>
                  <a:pt x="265811" y="2715717"/>
                </a:lnTo>
                <a:lnTo>
                  <a:pt x="295402" y="2715717"/>
                </a:lnTo>
                <a:lnTo>
                  <a:pt x="295402" y="2682138"/>
                </a:lnTo>
                <a:lnTo>
                  <a:pt x="268986" y="2682138"/>
                </a:lnTo>
                <a:lnTo>
                  <a:pt x="276733" y="2543683"/>
                </a:lnTo>
                <a:lnTo>
                  <a:pt x="309372" y="2543683"/>
                </a:lnTo>
                <a:lnTo>
                  <a:pt x="309372" y="2512225"/>
                </a:lnTo>
                <a:lnTo>
                  <a:pt x="279781" y="2512225"/>
                </a:lnTo>
                <a:lnTo>
                  <a:pt x="287655" y="2384260"/>
                </a:lnTo>
                <a:lnTo>
                  <a:pt x="323342" y="2384260"/>
                </a:lnTo>
                <a:lnTo>
                  <a:pt x="323342" y="2380069"/>
                </a:lnTo>
                <a:lnTo>
                  <a:pt x="284480" y="2380069"/>
                </a:lnTo>
                <a:lnTo>
                  <a:pt x="284480" y="2384260"/>
                </a:lnTo>
                <a:lnTo>
                  <a:pt x="276733" y="2512225"/>
                </a:lnTo>
                <a:lnTo>
                  <a:pt x="273558" y="2512225"/>
                </a:lnTo>
                <a:lnTo>
                  <a:pt x="273558" y="2543683"/>
                </a:lnTo>
                <a:lnTo>
                  <a:pt x="265811" y="2682138"/>
                </a:lnTo>
                <a:lnTo>
                  <a:pt x="262763" y="2682138"/>
                </a:lnTo>
                <a:lnTo>
                  <a:pt x="262763" y="2715717"/>
                </a:lnTo>
                <a:lnTo>
                  <a:pt x="254889" y="2835287"/>
                </a:lnTo>
                <a:lnTo>
                  <a:pt x="228473" y="2835287"/>
                </a:lnTo>
                <a:lnTo>
                  <a:pt x="231648" y="2715717"/>
                </a:lnTo>
                <a:lnTo>
                  <a:pt x="262763" y="2715717"/>
                </a:lnTo>
                <a:lnTo>
                  <a:pt x="262763" y="2682138"/>
                </a:lnTo>
                <a:lnTo>
                  <a:pt x="231648" y="2682138"/>
                </a:lnTo>
                <a:lnTo>
                  <a:pt x="234696" y="2543683"/>
                </a:lnTo>
                <a:lnTo>
                  <a:pt x="273558" y="2543683"/>
                </a:lnTo>
                <a:lnTo>
                  <a:pt x="273558" y="2512225"/>
                </a:lnTo>
                <a:lnTo>
                  <a:pt x="236347" y="2512225"/>
                </a:lnTo>
                <a:lnTo>
                  <a:pt x="239395" y="2384260"/>
                </a:lnTo>
                <a:lnTo>
                  <a:pt x="284480" y="2384260"/>
                </a:lnTo>
                <a:lnTo>
                  <a:pt x="284480" y="2380069"/>
                </a:lnTo>
                <a:lnTo>
                  <a:pt x="236347" y="2380069"/>
                </a:lnTo>
                <a:lnTo>
                  <a:pt x="236347" y="2384260"/>
                </a:lnTo>
                <a:lnTo>
                  <a:pt x="233172" y="2512225"/>
                </a:lnTo>
                <a:lnTo>
                  <a:pt x="231648" y="2512225"/>
                </a:lnTo>
                <a:lnTo>
                  <a:pt x="231648" y="2543683"/>
                </a:lnTo>
                <a:lnTo>
                  <a:pt x="228473" y="2682138"/>
                </a:lnTo>
                <a:lnTo>
                  <a:pt x="226949" y="2682138"/>
                </a:lnTo>
                <a:lnTo>
                  <a:pt x="226949" y="2715717"/>
                </a:lnTo>
                <a:lnTo>
                  <a:pt x="225425" y="2835287"/>
                </a:lnTo>
                <a:lnTo>
                  <a:pt x="181864" y="2835287"/>
                </a:lnTo>
                <a:lnTo>
                  <a:pt x="178816" y="2715717"/>
                </a:lnTo>
                <a:lnTo>
                  <a:pt x="178816" y="2835287"/>
                </a:lnTo>
                <a:lnTo>
                  <a:pt x="136779" y="2835287"/>
                </a:lnTo>
                <a:lnTo>
                  <a:pt x="132080" y="2763558"/>
                </a:lnTo>
                <a:lnTo>
                  <a:pt x="132080" y="2835287"/>
                </a:lnTo>
                <a:lnTo>
                  <a:pt x="93218" y="2835287"/>
                </a:lnTo>
                <a:lnTo>
                  <a:pt x="90678" y="2808643"/>
                </a:lnTo>
                <a:lnTo>
                  <a:pt x="90170" y="2804287"/>
                </a:lnTo>
                <a:lnTo>
                  <a:pt x="90170" y="2835287"/>
                </a:lnTo>
                <a:lnTo>
                  <a:pt x="59055" y="2835287"/>
                </a:lnTo>
                <a:lnTo>
                  <a:pt x="45085" y="2715717"/>
                </a:lnTo>
                <a:lnTo>
                  <a:pt x="76200" y="2715717"/>
                </a:lnTo>
                <a:lnTo>
                  <a:pt x="79629" y="2745905"/>
                </a:lnTo>
                <a:lnTo>
                  <a:pt x="83185" y="2776283"/>
                </a:lnTo>
                <a:lnTo>
                  <a:pt x="86614" y="2806293"/>
                </a:lnTo>
                <a:lnTo>
                  <a:pt x="90170" y="2835287"/>
                </a:lnTo>
                <a:lnTo>
                  <a:pt x="90170" y="2804287"/>
                </a:lnTo>
                <a:lnTo>
                  <a:pt x="87376" y="2779433"/>
                </a:lnTo>
                <a:lnTo>
                  <a:pt x="83693" y="2748267"/>
                </a:lnTo>
                <a:lnTo>
                  <a:pt x="79248" y="2715717"/>
                </a:lnTo>
                <a:lnTo>
                  <a:pt x="125857" y="2715717"/>
                </a:lnTo>
                <a:lnTo>
                  <a:pt x="132080" y="2835287"/>
                </a:lnTo>
                <a:lnTo>
                  <a:pt x="132080" y="2763558"/>
                </a:lnTo>
                <a:lnTo>
                  <a:pt x="129032" y="2715717"/>
                </a:lnTo>
                <a:lnTo>
                  <a:pt x="175641" y="2715717"/>
                </a:lnTo>
                <a:lnTo>
                  <a:pt x="178816" y="2835287"/>
                </a:lnTo>
                <a:lnTo>
                  <a:pt x="178816" y="2715717"/>
                </a:lnTo>
                <a:lnTo>
                  <a:pt x="226949" y="2715717"/>
                </a:lnTo>
                <a:lnTo>
                  <a:pt x="226949" y="2682138"/>
                </a:lnTo>
                <a:lnTo>
                  <a:pt x="178816" y="2682138"/>
                </a:lnTo>
                <a:lnTo>
                  <a:pt x="177165" y="2543683"/>
                </a:lnTo>
                <a:lnTo>
                  <a:pt x="231648" y="2543683"/>
                </a:lnTo>
                <a:lnTo>
                  <a:pt x="231648" y="2512225"/>
                </a:lnTo>
                <a:lnTo>
                  <a:pt x="175641" y="2512225"/>
                </a:lnTo>
                <a:lnTo>
                  <a:pt x="175641" y="2682138"/>
                </a:lnTo>
                <a:lnTo>
                  <a:pt x="127508" y="2682138"/>
                </a:lnTo>
                <a:lnTo>
                  <a:pt x="124333" y="2626766"/>
                </a:lnTo>
                <a:lnTo>
                  <a:pt x="124333" y="2682138"/>
                </a:lnTo>
                <a:lnTo>
                  <a:pt x="76200" y="2682138"/>
                </a:lnTo>
                <a:lnTo>
                  <a:pt x="75057" y="2671178"/>
                </a:lnTo>
                <a:lnTo>
                  <a:pt x="73787" y="2660396"/>
                </a:lnTo>
                <a:lnTo>
                  <a:pt x="73025" y="2653525"/>
                </a:lnTo>
                <a:lnTo>
                  <a:pt x="73025" y="2682138"/>
                </a:lnTo>
                <a:lnTo>
                  <a:pt x="40386" y="2682138"/>
                </a:lnTo>
                <a:lnTo>
                  <a:pt x="23368" y="2543683"/>
                </a:lnTo>
                <a:lnTo>
                  <a:pt x="56007" y="2543683"/>
                </a:lnTo>
                <a:lnTo>
                  <a:pt x="59690" y="2577134"/>
                </a:lnTo>
                <a:lnTo>
                  <a:pt x="63881" y="2611348"/>
                </a:lnTo>
                <a:lnTo>
                  <a:pt x="68453" y="2646349"/>
                </a:lnTo>
                <a:lnTo>
                  <a:pt x="73025" y="2682138"/>
                </a:lnTo>
                <a:lnTo>
                  <a:pt x="73025" y="2653525"/>
                </a:lnTo>
                <a:lnTo>
                  <a:pt x="72644" y="2649994"/>
                </a:lnTo>
                <a:lnTo>
                  <a:pt x="71501" y="2640190"/>
                </a:lnTo>
                <a:lnTo>
                  <a:pt x="68199" y="2615387"/>
                </a:lnTo>
                <a:lnTo>
                  <a:pt x="65278" y="2591155"/>
                </a:lnTo>
                <a:lnTo>
                  <a:pt x="62357" y="2567330"/>
                </a:lnTo>
                <a:lnTo>
                  <a:pt x="59055" y="2543683"/>
                </a:lnTo>
                <a:lnTo>
                  <a:pt x="116586" y="2543683"/>
                </a:lnTo>
                <a:lnTo>
                  <a:pt x="124333" y="2682138"/>
                </a:lnTo>
                <a:lnTo>
                  <a:pt x="124333" y="2626766"/>
                </a:lnTo>
                <a:lnTo>
                  <a:pt x="119761" y="2543683"/>
                </a:lnTo>
                <a:lnTo>
                  <a:pt x="172593" y="2543683"/>
                </a:lnTo>
                <a:lnTo>
                  <a:pt x="175641" y="2682138"/>
                </a:lnTo>
                <a:lnTo>
                  <a:pt x="175641" y="2512225"/>
                </a:lnTo>
                <a:lnTo>
                  <a:pt x="174117" y="2384260"/>
                </a:lnTo>
                <a:lnTo>
                  <a:pt x="236347" y="2384260"/>
                </a:lnTo>
                <a:lnTo>
                  <a:pt x="236347" y="2380069"/>
                </a:lnTo>
                <a:lnTo>
                  <a:pt x="172593" y="2380069"/>
                </a:lnTo>
                <a:lnTo>
                  <a:pt x="172593" y="2512225"/>
                </a:lnTo>
                <a:lnTo>
                  <a:pt x="118110" y="2512225"/>
                </a:lnTo>
                <a:lnTo>
                  <a:pt x="113538" y="2435390"/>
                </a:lnTo>
                <a:lnTo>
                  <a:pt x="113538" y="2512225"/>
                </a:lnTo>
                <a:lnTo>
                  <a:pt x="56007" y="2512225"/>
                </a:lnTo>
                <a:lnTo>
                  <a:pt x="54610" y="2498458"/>
                </a:lnTo>
                <a:lnTo>
                  <a:pt x="52832" y="2485491"/>
                </a:lnTo>
                <a:lnTo>
                  <a:pt x="52832" y="2512225"/>
                </a:lnTo>
                <a:lnTo>
                  <a:pt x="20193" y="2512225"/>
                </a:lnTo>
                <a:lnTo>
                  <a:pt x="3048" y="2384260"/>
                </a:lnTo>
                <a:lnTo>
                  <a:pt x="37338" y="2384260"/>
                </a:lnTo>
                <a:lnTo>
                  <a:pt x="39243" y="2398064"/>
                </a:lnTo>
                <a:lnTo>
                  <a:pt x="42799" y="2425433"/>
                </a:lnTo>
                <a:lnTo>
                  <a:pt x="47371" y="2464219"/>
                </a:lnTo>
                <a:lnTo>
                  <a:pt x="52832" y="2512225"/>
                </a:lnTo>
                <a:lnTo>
                  <a:pt x="52832" y="2485491"/>
                </a:lnTo>
                <a:lnTo>
                  <a:pt x="51181" y="2473299"/>
                </a:lnTo>
                <a:lnTo>
                  <a:pt x="49784" y="2461882"/>
                </a:lnTo>
                <a:lnTo>
                  <a:pt x="45847" y="2428519"/>
                </a:lnTo>
                <a:lnTo>
                  <a:pt x="43307" y="2405761"/>
                </a:lnTo>
                <a:lnTo>
                  <a:pt x="41656" y="2391664"/>
                </a:lnTo>
                <a:lnTo>
                  <a:pt x="40386" y="2384260"/>
                </a:lnTo>
                <a:lnTo>
                  <a:pt x="107315" y="2384260"/>
                </a:lnTo>
                <a:lnTo>
                  <a:pt x="113538" y="2512225"/>
                </a:lnTo>
                <a:lnTo>
                  <a:pt x="113538" y="2435390"/>
                </a:lnTo>
                <a:lnTo>
                  <a:pt x="110363" y="2384260"/>
                </a:lnTo>
                <a:lnTo>
                  <a:pt x="170942" y="2384260"/>
                </a:lnTo>
                <a:lnTo>
                  <a:pt x="172593" y="2512225"/>
                </a:lnTo>
                <a:lnTo>
                  <a:pt x="172593" y="2380069"/>
                </a:lnTo>
                <a:lnTo>
                  <a:pt x="0" y="2380069"/>
                </a:lnTo>
                <a:lnTo>
                  <a:pt x="59055" y="2854172"/>
                </a:lnTo>
                <a:lnTo>
                  <a:pt x="62738" y="2868701"/>
                </a:lnTo>
                <a:lnTo>
                  <a:pt x="68961" y="2880652"/>
                </a:lnTo>
                <a:lnTo>
                  <a:pt x="77216" y="2889872"/>
                </a:lnTo>
                <a:lnTo>
                  <a:pt x="87122" y="2896120"/>
                </a:lnTo>
                <a:lnTo>
                  <a:pt x="90170" y="2896120"/>
                </a:lnTo>
                <a:lnTo>
                  <a:pt x="93218" y="2898216"/>
                </a:lnTo>
                <a:lnTo>
                  <a:pt x="253365" y="2898216"/>
                </a:lnTo>
                <a:lnTo>
                  <a:pt x="265430" y="2892450"/>
                </a:lnTo>
                <a:lnTo>
                  <a:pt x="275590" y="2881960"/>
                </a:lnTo>
                <a:lnTo>
                  <a:pt x="282702" y="2867545"/>
                </a:lnTo>
                <a:lnTo>
                  <a:pt x="286004" y="2849969"/>
                </a:lnTo>
                <a:lnTo>
                  <a:pt x="287261" y="2835287"/>
                </a:lnTo>
                <a:lnTo>
                  <a:pt x="297561" y="2715717"/>
                </a:lnTo>
                <a:lnTo>
                  <a:pt x="300482" y="2682138"/>
                </a:lnTo>
                <a:lnTo>
                  <a:pt x="312420" y="2543683"/>
                </a:lnTo>
                <a:lnTo>
                  <a:pt x="314071" y="2524810"/>
                </a:lnTo>
                <a:lnTo>
                  <a:pt x="315595" y="2512225"/>
                </a:lnTo>
                <a:lnTo>
                  <a:pt x="326263" y="2384260"/>
                </a:lnTo>
                <a:lnTo>
                  <a:pt x="326517" y="2382164"/>
                </a:lnTo>
                <a:lnTo>
                  <a:pt x="326517" y="2380069"/>
                </a:lnTo>
                <a:close/>
              </a:path>
              <a:path w="3002279" h="2898775">
                <a:moveTo>
                  <a:pt x="2695752" y="0"/>
                </a:moveTo>
                <a:lnTo>
                  <a:pt x="2625725" y="0"/>
                </a:lnTo>
                <a:lnTo>
                  <a:pt x="2625725" y="380898"/>
                </a:lnTo>
                <a:lnTo>
                  <a:pt x="2695752" y="380898"/>
                </a:lnTo>
                <a:lnTo>
                  <a:pt x="2695752" y="0"/>
                </a:lnTo>
                <a:close/>
              </a:path>
              <a:path w="3002279" h="2898775">
                <a:moveTo>
                  <a:pt x="2799613" y="82270"/>
                </a:moveTo>
                <a:lnTo>
                  <a:pt x="2728468" y="82270"/>
                </a:lnTo>
                <a:lnTo>
                  <a:pt x="2728468" y="380898"/>
                </a:lnTo>
                <a:lnTo>
                  <a:pt x="2799613" y="380898"/>
                </a:lnTo>
                <a:lnTo>
                  <a:pt x="2799613" y="82270"/>
                </a:lnTo>
                <a:close/>
              </a:path>
              <a:path w="3002279" h="2898775">
                <a:moveTo>
                  <a:pt x="2903524" y="152361"/>
                </a:moveTo>
                <a:lnTo>
                  <a:pt x="2833497" y="152361"/>
                </a:lnTo>
                <a:lnTo>
                  <a:pt x="2833497" y="380898"/>
                </a:lnTo>
                <a:lnTo>
                  <a:pt x="2903524" y="380898"/>
                </a:lnTo>
                <a:lnTo>
                  <a:pt x="2903524" y="152361"/>
                </a:lnTo>
                <a:close/>
              </a:path>
              <a:path w="3002279" h="2898775">
                <a:moveTo>
                  <a:pt x="3001810" y="243776"/>
                </a:moveTo>
                <a:lnTo>
                  <a:pt x="2930652" y="243776"/>
                </a:lnTo>
                <a:lnTo>
                  <a:pt x="2930652" y="380898"/>
                </a:lnTo>
                <a:lnTo>
                  <a:pt x="3001810" y="380898"/>
                </a:lnTo>
                <a:lnTo>
                  <a:pt x="3001810" y="243776"/>
                </a:lnTo>
                <a:close/>
              </a:path>
            </a:pathLst>
          </a:custGeom>
          <a:solidFill>
            <a:srgbClr val="DFDFDF"/>
          </a:solidFill>
        </p:spPr>
        <p:txBody>
          <a:bodyPr wrap="square" lIns="0" tIns="0" rIns="0" bIns="0" rtlCol="0"/>
          <a:lstStyle/>
          <a:p>
            <a:endParaRPr/>
          </a:p>
        </p:txBody>
      </p:sp>
      <p:sp>
        <p:nvSpPr>
          <p:cNvPr id="28" name="bg object 28"/>
          <p:cNvSpPr/>
          <p:nvPr/>
        </p:nvSpPr>
        <p:spPr>
          <a:xfrm>
            <a:off x="11466576" y="4169663"/>
            <a:ext cx="484505" cy="652145"/>
          </a:xfrm>
          <a:custGeom>
            <a:avLst/>
            <a:gdLst/>
            <a:ahLst/>
            <a:cxnLst/>
            <a:rect l="l" t="t" r="r" b="b"/>
            <a:pathLst>
              <a:path w="484504" h="652145">
                <a:moveTo>
                  <a:pt x="484505" y="337439"/>
                </a:moveTo>
                <a:lnTo>
                  <a:pt x="483489" y="291973"/>
                </a:lnTo>
                <a:lnTo>
                  <a:pt x="477647" y="247142"/>
                </a:lnTo>
                <a:lnTo>
                  <a:pt x="467233" y="203581"/>
                </a:lnTo>
                <a:lnTo>
                  <a:pt x="455549" y="171577"/>
                </a:lnTo>
                <a:lnTo>
                  <a:pt x="452120" y="162179"/>
                </a:lnTo>
                <a:lnTo>
                  <a:pt x="432308" y="123444"/>
                </a:lnTo>
                <a:lnTo>
                  <a:pt x="407924" y="88138"/>
                </a:lnTo>
                <a:lnTo>
                  <a:pt x="379857" y="57531"/>
                </a:lnTo>
                <a:lnTo>
                  <a:pt x="357124" y="39484"/>
                </a:lnTo>
                <a:lnTo>
                  <a:pt x="357124" y="345313"/>
                </a:lnTo>
                <a:lnTo>
                  <a:pt x="347599" y="391795"/>
                </a:lnTo>
                <a:lnTo>
                  <a:pt x="327025" y="433451"/>
                </a:lnTo>
                <a:lnTo>
                  <a:pt x="297815" y="463169"/>
                </a:lnTo>
                <a:lnTo>
                  <a:pt x="264160" y="478917"/>
                </a:lnTo>
                <a:lnTo>
                  <a:pt x="228854" y="480568"/>
                </a:lnTo>
                <a:lnTo>
                  <a:pt x="194437" y="467487"/>
                </a:lnTo>
                <a:lnTo>
                  <a:pt x="163703" y="439674"/>
                </a:lnTo>
                <a:lnTo>
                  <a:pt x="140970" y="400177"/>
                </a:lnTo>
                <a:lnTo>
                  <a:pt x="128778" y="354584"/>
                </a:lnTo>
                <a:lnTo>
                  <a:pt x="127381" y="306832"/>
                </a:lnTo>
                <a:lnTo>
                  <a:pt x="136906" y="260223"/>
                </a:lnTo>
                <a:lnTo>
                  <a:pt x="157480" y="218694"/>
                </a:lnTo>
                <a:lnTo>
                  <a:pt x="186690" y="188849"/>
                </a:lnTo>
                <a:lnTo>
                  <a:pt x="220345" y="173101"/>
                </a:lnTo>
                <a:lnTo>
                  <a:pt x="255651" y="171577"/>
                </a:lnTo>
                <a:lnTo>
                  <a:pt x="290068" y="184531"/>
                </a:lnTo>
                <a:lnTo>
                  <a:pt x="320802" y="212344"/>
                </a:lnTo>
                <a:lnTo>
                  <a:pt x="343535" y="251968"/>
                </a:lnTo>
                <a:lnTo>
                  <a:pt x="355727" y="297434"/>
                </a:lnTo>
                <a:lnTo>
                  <a:pt x="357124" y="345313"/>
                </a:lnTo>
                <a:lnTo>
                  <a:pt x="357124" y="39484"/>
                </a:lnTo>
                <a:lnTo>
                  <a:pt x="349631" y="33528"/>
                </a:lnTo>
                <a:lnTo>
                  <a:pt x="317627" y="15875"/>
                </a:lnTo>
                <a:lnTo>
                  <a:pt x="284607" y="4699"/>
                </a:lnTo>
                <a:lnTo>
                  <a:pt x="250825" y="0"/>
                </a:lnTo>
                <a:lnTo>
                  <a:pt x="217043" y="1524"/>
                </a:lnTo>
                <a:lnTo>
                  <a:pt x="151257" y="23622"/>
                </a:lnTo>
                <a:lnTo>
                  <a:pt x="91821" y="70358"/>
                </a:lnTo>
                <a:lnTo>
                  <a:pt x="65659" y="102870"/>
                </a:lnTo>
                <a:lnTo>
                  <a:pt x="43053" y="140716"/>
                </a:lnTo>
                <a:lnTo>
                  <a:pt x="25146" y="181610"/>
                </a:lnTo>
                <a:lnTo>
                  <a:pt x="12065" y="224663"/>
                </a:lnTo>
                <a:lnTo>
                  <a:pt x="3683" y="269240"/>
                </a:lnTo>
                <a:lnTo>
                  <a:pt x="0" y="314579"/>
                </a:lnTo>
                <a:lnTo>
                  <a:pt x="1016" y="360045"/>
                </a:lnTo>
                <a:lnTo>
                  <a:pt x="6858" y="404876"/>
                </a:lnTo>
                <a:lnTo>
                  <a:pt x="17272" y="448437"/>
                </a:lnTo>
                <a:lnTo>
                  <a:pt x="32385" y="489966"/>
                </a:lnTo>
                <a:lnTo>
                  <a:pt x="52197" y="528701"/>
                </a:lnTo>
                <a:lnTo>
                  <a:pt x="76581" y="563880"/>
                </a:lnTo>
                <a:lnTo>
                  <a:pt x="104648" y="594487"/>
                </a:lnTo>
                <a:lnTo>
                  <a:pt x="134874" y="618617"/>
                </a:lnTo>
                <a:lnTo>
                  <a:pt x="199898" y="647319"/>
                </a:lnTo>
                <a:lnTo>
                  <a:pt x="233680" y="652018"/>
                </a:lnTo>
                <a:lnTo>
                  <a:pt x="267462" y="650494"/>
                </a:lnTo>
                <a:lnTo>
                  <a:pt x="333248" y="628523"/>
                </a:lnTo>
                <a:lnTo>
                  <a:pt x="392684" y="581787"/>
                </a:lnTo>
                <a:lnTo>
                  <a:pt x="418846" y="549148"/>
                </a:lnTo>
                <a:lnTo>
                  <a:pt x="441452" y="511302"/>
                </a:lnTo>
                <a:lnTo>
                  <a:pt x="454914" y="480568"/>
                </a:lnTo>
                <a:lnTo>
                  <a:pt x="459359" y="470535"/>
                </a:lnTo>
                <a:lnTo>
                  <a:pt x="472440" y="427482"/>
                </a:lnTo>
                <a:lnTo>
                  <a:pt x="480822" y="382905"/>
                </a:lnTo>
                <a:lnTo>
                  <a:pt x="484505" y="337439"/>
                </a:lnTo>
                <a:close/>
              </a:path>
            </a:pathLst>
          </a:custGeom>
          <a:solidFill>
            <a:srgbClr val="F5F5F5"/>
          </a:solidFill>
        </p:spPr>
        <p:txBody>
          <a:bodyPr wrap="square" lIns="0" tIns="0" rIns="0" bIns="0" rtlCol="0"/>
          <a:lstStyle/>
          <a:p>
            <a:endParaRPr/>
          </a:p>
        </p:txBody>
      </p:sp>
      <p:sp>
        <p:nvSpPr>
          <p:cNvPr id="29" name="bg object 29"/>
          <p:cNvSpPr/>
          <p:nvPr/>
        </p:nvSpPr>
        <p:spPr>
          <a:xfrm>
            <a:off x="11466576" y="4169664"/>
            <a:ext cx="405130" cy="563880"/>
          </a:xfrm>
          <a:custGeom>
            <a:avLst/>
            <a:gdLst/>
            <a:ahLst/>
            <a:cxnLst/>
            <a:rect l="l" t="t" r="r" b="b"/>
            <a:pathLst>
              <a:path w="405129" h="563879">
                <a:moveTo>
                  <a:pt x="249174" y="0"/>
                </a:moveTo>
                <a:lnTo>
                  <a:pt x="182372" y="9398"/>
                </a:lnTo>
                <a:lnTo>
                  <a:pt x="119633" y="43815"/>
                </a:lnTo>
                <a:lnTo>
                  <a:pt x="91185" y="70231"/>
                </a:lnTo>
                <a:lnTo>
                  <a:pt x="65277" y="102743"/>
                </a:lnTo>
                <a:lnTo>
                  <a:pt x="42799" y="140588"/>
                </a:lnTo>
                <a:lnTo>
                  <a:pt x="25019" y="181483"/>
                </a:lnTo>
                <a:lnTo>
                  <a:pt x="11938" y="224409"/>
                </a:lnTo>
                <a:lnTo>
                  <a:pt x="3682" y="268986"/>
                </a:lnTo>
                <a:lnTo>
                  <a:pt x="0" y="314325"/>
                </a:lnTo>
                <a:lnTo>
                  <a:pt x="1016" y="359791"/>
                </a:lnTo>
                <a:lnTo>
                  <a:pt x="6730" y="404494"/>
                </a:lnTo>
                <a:lnTo>
                  <a:pt x="17145" y="448056"/>
                </a:lnTo>
                <a:lnTo>
                  <a:pt x="32130" y="489458"/>
                </a:lnTo>
                <a:lnTo>
                  <a:pt x="51816" y="528193"/>
                </a:lnTo>
                <a:lnTo>
                  <a:pt x="76073" y="563372"/>
                </a:lnTo>
                <a:lnTo>
                  <a:pt x="162559" y="439293"/>
                </a:lnTo>
                <a:lnTo>
                  <a:pt x="139953" y="399796"/>
                </a:lnTo>
                <a:lnTo>
                  <a:pt x="127889" y="354330"/>
                </a:lnTo>
                <a:lnTo>
                  <a:pt x="126492" y="306578"/>
                </a:lnTo>
                <a:lnTo>
                  <a:pt x="136017" y="259969"/>
                </a:lnTo>
                <a:lnTo>
                  <a:pt x="156464" y="218440"/>
                </a:lnTo>
                <a:lnTo>
                  <a:pt x="185420" y="188722"/>
                </a:lnTo>
                <a:lnTo>
                  <a:pt x="254000" y="171323"/>
                </a:lnTo>
                <a:lnTo>
                  <a:pt x="288163" y="184404"/>
                </a:lnTo>
                <a:lnTo>
                  <a:pt x="318643" y="212217"/>
                </a:lnTo>
                <a:lnTo>
                  <a:pt x="405129" y="88137"/>
                </a:lnTo>
                <a:lnTo>
                  <a:pt x="377317" y="57531"/>
                </a:lnTo>
                <a:lnTo>
                  <a:pt x="347345" y="33528"/>
                </a:lnTo>
                <a:lnTo>
                  <a:pt x="315595" y="15875"/>
                </a:lnTo>
                <a:lnTo>
                  <a:pt x="282701" y="4699"/>
                </a:lnTo>
                <a:lnTo>
                  <a:pt x="249174" y="0"/>
                </a:lnTo>
                <a:close/>
              </a:path>
            </a:pathLst>
          </a:custGeom>
          <a:solidFill>
            <a:srgbClr val="EBEBEB"/>
          </a:solidFill>
        </p:spPr>
        <p:txBody>
          <a:bodyPr wrap="square" lIns="0" tIns="0" rIns="0" bIns="0" rtlCol="0"/>
          <a:lstStyle/>
          <a:p>
            <a:endParaRPr/>
          </a:p>
        </p:txBody>
      </p:sp>
      <p:sp>
        <p:nvSpPr>
          <p:cNvPr id="30" name="bg object 30"/>
          <p:cNvSpPr/>
          <p:nvPr/>
        </p:nvSpPr>
        <p:spPr>
          <a:xfrm>
            <a:off x="11765280" y="4203191"/>
            <a:ext cx="194945" cy="557530"/>
          </a:xfrm>
          <a:custGeom>
            <a:avLst/>
            <a:gdLst/>
            <a:ahLst/>
            <a:cxnLst/>
            <a:rect l="l" t="t" r="r" b="b"/>
            <a:pathLst>
              <a:path w="194945" h="557529">
                <a:moveTo>
                  <a:pt x="98551" y="0"/>
                </a:moveTo>
                <a:lnTo>
                  <a:pt x="7747" y="161924"/>
                </a:lnTo>
                <a:lnTo>
                  <a:pt x="30479" y="200786"/>
                </a:lnTo>
                <a:lnTo>
                  <a:pt x="42672" y="242823"/>
                </a:lnTo>
                <a:lnTo>
                  <a:pt x="44830" y="286638"/>
                </a:lnTo>
                <a:lnTo>
                  <a:pt x="37846" y="330707"/>
                </a:lnTo>
                <a:lnTo>
                  <a:pt x="22733" y="373760"/>
                </a:lnTo>
                <a:lnTo>
                  <a:pt x="0" y="414400"/>
                </a:lnTo>
                <a:lnTo>
                  <a:pt x="120015" y="557529"/>
                </a:lnTo>
                <a:lnTo>
                  <a:pt x="141859" y="521588"/>
                </a:lnTo>
                <a:lnTo>
                  <a:pt x="159893" y="483488"/>
                </a:lnTo>
                <a:lnTo>
                  <a:pt x="174117" y="443737"/>
                </a:lnTo>
                <a:lnTo>
                  <a:pt x="184658" y="402589"/>
                </a:lnTo>
                <a:lnTo>
                  <a:pt x="191643" y="360425"/>
                </a:lnTo>
                <a:lnTo>
                  <a:pt x="194945" y="317753"/>
                </a:lnTo>
                <a:lnTo>
                  <a:pt x="194691" y="274827"/>
                </a:lnTo>
                <a:lnTo>
                  <a:pt x="191008" y="232028"/>
                </a:lnTo>
                <a:lnTo>
                  <a:pt x="183769" y="189737"/>
                </a:lnTo>
                <a:lnTo>
                  <a:pt x="173354" y="148462"/>
                </a:lnTo>
                <a:lnTo>
                  <a:pt x="159512" y="108457"/>
                </a:lnTo>
                <a:lnTo>
                  <a:pt x="142367" y="70103"/>
                </a:lnTo>
                <a:lnTo>
                  <a:pt x="122047" y="33781"/>
                </a:lnTo>
                <a:lnTo>
                  <a:pt x="98551" y="0"/>
                </a:lnTo>
                <a:close/>
              </a:path>
            </a:pathLst>
          </a:custGeom>
          <a:solidFill>
            <a:srgbClr val="F8F8F8"/>
          </a:solidFill>
        </p:spPr>
        <p:txBody>
          <a:bodyPr wrap="square" lIns="0" tIns="0" rIns="0" bIns="0" rtlCol="0"/>
          <a:lstStyle/>
          <a:p>
            <a:endParaRPr/>
          </a:p>
        </p:txBody>
      </p:sp>
      <p:sp>
        <p:nvSpPr>
          <p:cNvPr id="31" name="bg object 31"/>
          <p:cNvSpPr/>
          <p:nvPr/>
        </p:nvSpPr>
        <p:spPr>
          <a:xfrm>
            <a:off x="8577071" y="4794503"/>
            <a:ext cx="685800" cy="265430"/>
          </a:xfrm>
          <a:custGeom>
            <a:avLst/>
            <a:gdLst/>
            <a:ahLst/>
            <a:cxnLst/>
            <a:rect l="l" t="t" r="r" b="b"/>
            <a:pathLst>
              <a:path w="685800" h="265429">
                <a:moveTo>
                  <a:pt x="665226" y="0"/>
                </a:moveTo>
                <a:lnTo>
                  <a:pt x="20193" y="0"/>
                </a:lnTo>
                <a:lnTo>
                  <a:pt x="12446" y="2159"/>
                </a:lnTo>
                <a:lnTo>
                  <a:pt x="5969" y="8255"/>
                </a:lnTo>
                <a:lnTo>
                  <a:pt x="1650" y="17018"/>
                </a:lnTo>
                <a:lnTo>
                  <a:pt x="0" y="27559"/>
                </a:lnTo>
                <a:lnTo>
                  <a:pt x="0" y="237363"/>
                </a:lnTo>
                <a:lnTo>
                  <a:pt x="1650" y="248031"/>
                </a:lnTo>
                <a:lnTo>
                  <a:pt x="5969" y="256794"/>
                </a:lnTo>
                <a:lnTo>
                  <a:pt x="12446" y="262763"/>
                </a:lnTo>
                <a:lnTo>
                  <a:pt x="20193" y="264922"/>
                </a:lnTo>
                <a:lnTo>
                  <a:pt x="665226" y="264922"/>
                </a:lnTo>
                <a:lnTo>
                  <a:pt x="672973" y="262763"/>
                </a:lnTo>
                <a:lnTo>
                  <a:pt x="679323" y="256794"/>
                </a:lnTo>
                <a:lnTo>
                  <a:pt x="683768" y="248031"/>
                </a:lnTo>
                <a:lnTo>
                  <a:pt x="685419" y="237363"/>
                </a:lnTo>
                <a:lnTo>
                  <a:pt x="685419" y="27559"/>
                </a:lnTo>
                <a:lnTo>
                  <a:pt x="683768" y="17018"/>
                </a:lnTo>
                <a:lnTo>
                  <a:pt x="679323" y="8255"/>
                </a:lnTo>
                <a:lnTo>
                  <a:pt x="672973" y="2159"/>
                </a:lnTo>
                <a:lnTo>
                  <a:pt x="665226" y="0"/>
                </a:lnTo>
                <a:close/>
              </a:path>
            </a:pathLst>
          </a:custGeom>
          <a:solidFill>
            <a:srgbClr val="DFDFDF"/>
          </a:solidFill>
        </p:spPr>
        <p:txBody>
          <a:bodyPr wrap="square" lIns="0" tIns="0" rIns="0" bIns="0" rtlCol="0"/>
          <a:lstStyle/>
          <a:p>
            <a:endParaRPr/>
          </a:p>
        </p:txBody>
      </p:sp>
      <p:pic>
        <p:nvPicPr>
          <p:cNvPr id="32" name="bg object 32"/>
          <p:cNvPicPr/>
          <p:nvPr/>
        </p:nvPicPr>
        <p:blipFill>
          <a:blip r:embed="rId5" cstate="print"/>
          <a:stretch>
            <a:fillRect/>
          </a:stretch>
        </p:blipFill>
        <p:spPr>
          <a:xfrm>
            <a:off x="8647176" y="4876800"/>
            <a:ext cx="82296" cy="115824"/>
          </a:xfrm>
          <a:prstGeom prst="rect">
            <a:avLst/>
          </a:prstGeom>
        </p:spPr>
      </p:pic>
      <p:sp>
        <p:nvSpPr>
          <p:cNvPr id="33" name="bg object 33"/>
          <p:cNvSpPr/>
          <p:nvPr/>
        </p:nvSpPr>
        <p:spPr>
          <a:xfrm>
            <a:off x="8790432" y="4904739"/>
            <a:ext cx="402590" cy="48260"/>
          </a:xfrm>
          <a:custGeom>
            <a:avLst/>
            <a:gdLst/>
            <a:ahLst/>
            <a:cxnLst/>
            <a:rect l="l" t="t" r="r" b="b"/>
            <a:pathLst>
              <a:path w="402590" h="48260">
                <a:moveTo>
                  <a:pt x="391668" y="46990"/>
                </a:moveTo>
                <a:lnTo>
                  <a:pt x="391604" y="45720"/>
                </a:lnTo>
                <a:lnTo>
                  <a:pt x="9867" y="45720"/>
                </a:lnTo>
                <a:lnTo>
                  <a:pt x="9867" y="46990"/>
                </a:lnTo>
                <a:lnTo>
                  <a:pt x="9804" y="48260"/>
                </a:lnTo>
                <a:lnTo>
                  <a:pt x="391668" y="48260"/>
                </a:lnTo>
                <a:lnTo>
                  <a:pt x="391668" y="46990"/>
                </a:lnTo>
                <a:close/>
              </a:path>
              <a:path w="402590" h="48260">
                <a:moveTo>
                  <a:pt x="402209" y="1270"/>
                </a:moveTo>
                <a:lnTo>
                  <a:pt x="369189" y="1270"/>
                </a:lnTo>
                <a:lnTo>
                  <a:pt x="369189" y="0"/>
                </a:lnTo>
                <a:lnTo>
                  <a:pt x="36322" y="0"/>
                </a:lnTo>
                <a:lnTo>
                  <a:pt x="36322" y="1270"/>
                </a:lnTo>
                <a:lnTo>
                  <a:pt x="0" y="1270"/>
                </a:lnTo>
                <a:lnTo>
                  <a:pt x="0" y="2540"/>
                </a:lnTo>
                <a:lnTo>
                  <a:pt x="31242" y="2540"/>
                </a:lnTo>
                <a:lnTo>
                  <a:pt x="31242" y="3810"/>
                </a:lnTo>
                <a:lnTo>
                  <a:pt x="360045" y="3810"/>
                </a:lnTo>
                <a:lnTo>
                  <a:pt x="360045" y="2540"/>
                </a:lnTo>
                <a:lnTo>
                  <a:pt x="402209" y="2540"/>
                </a:lnTo>
                <a:lnTo>
                  <a:pt x="402209" y="1270"/>
                </a:lnTo>
                <a:close/>
              </a:path>
            </a:pathLst>
          </a:custGeom>
          <a:solidFill>
            <a:srgbClr val="F8F8F8"/>
          </a:solidFill>
        </p:spPr>
        <p:txBody>
          <a:bodyPr wrap="square" lIns="0" tIns="0" rIns="0" bIns="0" rtlCol="0"/>
          <a:lstStyle/>
          <a:p>
            <a:endParaRPr/>
          </a:p>
        </p:txBody>
      </p:sp>
      <p:sp>
        <p:nvSpPr>
          <p:cNvPr id="34" name="bg object 34"/>
          <p:cNvSpPr/>
          <p:nvPr/>
        </p:nvSpPr>
        <p:spPr>
          <a:xfrm>
            <a:off x="11353800" y="4989576"/>
            <a:ext cx="563880" cy="1319530"/>
          </a:xfrm>
          <a:custGeom>
            <a:avLst/>
            <a:gdLst/>
            <a:ahLst/>
            <a:cxnLst/>
            <a:rect l="l" t="t" r="r" b="b"/>
            <a:pathLst>
              <a:path w="563879" h="1319529">
                <a:moveTo>
                  <a:pt x="12446" y="0"/>
                </a:moveTo>
                <a:lnTo>
                  <a:pt x="0" y="1319237"/>
                </a:lnTo>
                <a:lnTo>
                  <a:pt x="563752" y="1319237"/>
                </a:lnTo>
                <a:lnTo>
                  <a:pt x="563752" y="16763"/>
                </a:lnTo>
                <a:lnTo>
                  <a:pt x="12446" y="0"/>
                </a:lnTo>
                <a:close/>
              </a:path>
            </a:pathLst>
          </a:custGeom>
          <a:solidFill>
            <a:srgbClr val="F5F5F5"/>
          </a:solidFill>
        </p:spPr>
        <p:txBody>
          <a:bodyPr wrap="square" lIns="0" tIns="0" rIns="0" bIns="0" rtlCol="0"/>
          <a:lstStyle/>
          <a:p>
            <a:endParaRPr/>
          </a:p>
        </p:txBody>
      </p:sp>
      <p:sp>
        <p:nvSpPr>
          <p:cNvPr id="35" name="bg object 35"/>
          <p:cNvSpPr/>
          <p:nvPr/>
        </p:nvSpPr>
        <p:spPr>
          <a:xfrm>
            <a:off x="11384280" y="4998720"/>
            <a:ext cx="533400" cy="1310640"/>
          </a:xfrm>
          <a:custGeom>
            <a:avLst/>
            <a:gdLst/>
            <a:ahLst/>
            <a:cxnLst/>
            <a:rect l="l" t="t" r="r" b="b"/>
            <a:pathLst>
              <a:path w="533400" h="1310639">
                <a:moveTo>
                  <a:pt x="266700" y="25654"/>
                </a:moveTo>
                <a:lnTo>
                  <a:pt x="0" y="13208"/>
                </a:lnTo>
                <a:lnTo>
                  <a:pt x="0" y="284226"/>
                </a:lnTo>
                <a:lnTo>
                  <a:pt x="266700" y="284226"/>
                </a:lnTo>
                <a:lnTo>
                  <a:pt x="266700" y="25654"/>
                </a:lnTo>
                <a:close/>
              </a:path>
              <a:path w="533400" h="1310639">
                <a:moveTo>
                  <a:pt x="533400" y="6223"/>
                </a:moveTo>
                <a:lnTo>
                  <a:pt x="287020" y="0"/>
                </a:lnTo>
                <a:lnTo>
                  <a:pt x="280543" y="1310271"/>
                </a:lnTo>
                <a:lnTo>
                  <a:pt x="533400" y="1310271"/>
                </a:lnTo>
                <a:lnTo>
                  <a:pt x="533400" y="6223"/>
                </a:lnTo>
                <a:close/>
              </a:path>
            </a:pathLst>
          </a:custGeom>
          <a:solidFill>
            <a:srgbClr val="DFDFDF"/>
          </a:solidFill>
        </p:spPr>
        <p:txBody>
          <a:bodyPr wrap="square" lIns="0" tIns="0" rIns="0" bIns="0" rtlCol="0"/>
          <a:lstStyle/>
          <a:p>
            <a:endParaRPr/>
          </a:p>
        </p:txBody>
      </p:sp>
      <p:sp>
        <p:nvSpPr>
          <p:cNvPr id="36" name="bg object 36"/>
          <p:cNvSpPr/>
          <p:nvPr/>
        </p:nvSpPr>
        <p:spPr>
          <a:xfrm>
            <a:off x="11475720" y="5084064"/>
            <a:ext cx="85725" cy="91440"/>
          </a:xfrm>
          <a:custGeom>
            <a:avLst/>
            <a:gdLst/>
            <a:ahLst/>
            <a:cxnLst/>
            <a:rect l="l" t="t" r="r" b="b"/>
            <a:pathLst>
              <a:path w="85725" h="91439">
                <a:moveTo>
                  <a:pt x="83693" y="0"/>
                </a:moveTo>
                <a:lnTo>
                  <a:pt x="508" y="2667"/>
                </a:lnTo>
                <a:lnTo>
                  <a:pt x="508" y="41910"/>
                </a:lnTo>
                <a:lnTo>
                  <a:pt x="83693" y="41910"/>
                </a:lnTo>
                <a:lnTo>
                  <a:pt x="83693" y="0"/>
                </a:lnTo>
                <a:close/>
              </a:path>
              <a:path w="85725" h="91439">
                <a:moveTo>
                  <a:pt x="85344" y="74663"/>
                </a:moveTo>
                <a:lnTo>
                  <a:pt x="0" y="74663"/>
                </a:lnTo>
                <a:lnTo>
                  <a:pt x="0" y="91186"/>
                </a:lnTo>
                <a:lnTo>
                  <a:pt x="85344" y="91186"/>
                </a:lnTo>
                <a:lnTo>
                  <a:pt x="85344" y="74663"/>
                </a:lnTo>
                <a:close/>
              </a:path>
            </a:pathLst>
          </a:custGeom>
          <a:solidFill>
            <a:srgbClr val="F5F5F5"/>
          </a:solidFill>
        </p:spPr>
        <p:txBody>
          <a:bodyPr wrap="square" lIns="0" tIns="0" rIns="0" bIns="0" rtlCol="0"/>
          <a:lstStyle/>
          <a:p>
            <a:endParaRPr/>
          </a:p>
        </p:txBody>
      </p:sp>
      <p:sp>
        <p:nvSpPr>
          <p:cNvPr id="37" name="bg object 37"/>
          <p:cNvSpPr/>
          <p:nvPr/>
        </p:nvSpPr>
        <p:spPr>
          <a:xfrm>
            <a:off x="11384279" y="5955791"/>
            <a:ext cx="265430" cy="274320"/>
          </a:xfrm>
          <a:custGeom>
            <a:avLst/>
            <a:gdLst/>
            <a:ahLst/>
            <a:cxnLst/>
            <a:rect l="l" t="t" r="r" b="b"/>
            <a:pathLst>
              <a:path w="265429" h="274320">
                <a:moveTo>
                  <a:pt x="0" y="0"/>
                </a:moveTo>
                <a:lnTo>
                  <a:pt x="0" y="274066"/>
                </a:lnTo>
                <a:lnTo>
                  <a:pt x="264922" y="274066"/>
                </a:lnTo>
                <a:lnTo>
                  <a:pt x="264922" y="13385"/>
                </a:lnTo>
                <a:lnTo>
                  <a:pt x="0" y="0"/>
                </a:lnTo>
                <a:close/>
              </a:path>
            </a:pathLst>
          </a:custGeom>
          <a:solidFill>
            <a:srgbClr val="DFDFDF"/>
          </a:solidFill>
        </p:spPr>
        <p:txBody>
          <a:bodyPr wrap="square" lIns="0" tIns="0" rIns="0" bIns="0" rtlCol="0"/>
          <a:lstStyle/>
          <a:p>
            <a:endParaRPr/>
          </a:p>
        </p:txBody>
      </p:sp>
      <p:sp>
        <p:nvSpPr>
          <p:cNvPr id="38" name="bg object 38"/>
          <p:cNvSpPr/>
          <p:nvPr/>
        </p:nvSpPr>
        <p:spPr>
          <a:xfrm>
            <a:off x="11475720" y="6028944"/>
            <a:ext cx="85725" cy="93980"/>
          </a:xfrm>
          <a:custGeom>
            <a:avLst/>
            <a:gdLst/>
            <a:ahLst/>
            <a:cxnLst/>
            <a:rect l="l" t="t" r="r" b="b"/>
            <a:pathLst>
              <a:path w="85725" h="93979">
                <a:moveTo>
                  <a:pt x="83693" y="0"/>
                </a:moveTo>
                <a:lnTo>
                  <a:pt x="508" y="4445"/>
                </a:lnTo>
                <a:lnTo>
                  <a:pt x="508" y="44462"/>
                </a:lnTo>
                <a:lnTo>
                  <a:pt x="83693" y="44462"/>
                </a:lnTo>
                <a:lnTo>
                  <a:pt x="83693" y="0"/>
                </a:lnTo>
                <a:close/>
              </a:path>
              <a:path w="85725" h="93979">
                <a:moveTo>
                  <a:pt x="85344" y="77050"/>
                </a:moveTo>
                <a:lnTo>
                  <a:pt x="0" y="77050"/>
                </a:lnTo>
                <a:lnTo>
                  <a:pt x="0" y="93903"/>
                </a:lnTo>
                <a:lnTo>
                  <a:pt x="85344" y="93903"/>
                </a:lnTo>
                <a:lnTo>
                  <a:pt x="85344" y="77050"/>
                </a:lnTo>
                <a:close/>
              </a:path>
            </a:pathLst>
          </a:custGeom>
          <a:solidFill>
            <a:srgbClr val="F5F5F5"/>
          </a:solidFill>
        </p:spPr>
        <p:txBody>
          <a:bodyPr wrap="square" lIns="0" tIns="0" rIns="0" bIns="0" rtlCol="0"/>
          <a:lstStyle/>
          <a:p>
            <a:endParaRPr/>
          </a:p>
        </p:txBody>
      </p:sp>
      <p:sp>
        <p:nvSpPr>
          <p:cNvPr id="39" name="bg object 39"/>
          <p:cNvSpPr/>
          <p:nvPr/>
        </p:nvSpPr>
        <p:spPr>
          <a:xfrm>
            <a:off x="11384279" y="5315711"/>
            <a:ext cx="265430" cy="271145"/>
          </a:xfrm>
          <a:custGeom>
            <a:avLst/>
            <a:gdLst/>
            <a:ahLst/>
            <a:cxnLst/>
            <a:rect l="l" t="t" r="r" b="b"/>
            <a:pathLst>
              <a:path w="265429" h="271145">
                <a:moveTo>
                  <a:pt x="0" y="0"/>
                </a:moveTo>
                <a:lnTo>
                  <a:pt x="0" y="270891"/>
                </a:lnTo>
                <a:lnTo>
                  <a:pt x="264922" y="270891"/>
                </a:lnTo>
                <a:lnTo>
                  <a:pt x="264922" y="12446"/>
                </a:lnTo>
                <a:lnTo>
                  <a:pt x="0" y="0"/>
                </a:lnTo>
                <a:close/>
              </a:path>
            </a:pathLst>
          </a:custGeom>
          <a:solidFill>
            <a:srgbClr val="DFDFDF"/>
          </a:solidFill>
        </p:spPr>
        <p:txBody>
          <a:bodyPr wrap="square" lIns="0" tIns="0" rIns="0" bIns="0" rtlCol="0"/>
          <a:lstStyle/>
          <a:p>
            <a:endParaRPr/>
          </a:p>
        </p:txBody>
      </p:sp>
      <p:sp>
        <p:nvSpPr>
          <p:cNvPr id="40" name="bg object 40"/>
          <p:cNvSpPr/>
          <p:nvPr/>
        </p:nvSpPr>
        <p:spPr>
          <a:xfrm>
            <a:off x="11475720" y="5388864"/>
            <a:ext cx="85725" cy="91440"/>
          </a:xfrm>
          <a:custGeom>
            <a:avLst/>
            <a:gdLst/>
            <a:ahLst/>
            <a:cxnLst/>
            <a:rect l="l" t="t" r="r" b="b"/>
            <a:pathLst>
              <a:path w="85725" h="91439">
                <a:moveTo>
                  <a:pt x="83693" y="0"/>
                </a:moveTo>
                <a:lnTo>
                  <a:pt x="508" y="1778"/>
                </a:lnTo>
                <a:lnTo>
                  <a:pt x="508" y="41021"/>
                </a:lnTo>
                <a:lnTo>
                  <a:pt x="83693" y="41021"/>
                </a:lnTo>
                <a:lnTo>
                  <a:pt x="83693" y="0"/>
                </a:lnTo>
                <a:close/>
              </a:path>
              <a:path w="85725" h="91439">
                <a:moveTo>
                  <a:pt x="85344" y="74409"/>
                </a:moveTo>
                <a:lnTo>
                  <a:pt x="0" y="74409"/>
                </a:lnTo>
                <a:lnTo>
                  <a:pt x="0" y="90932"/>
                </a:lnTo>
                <a:lnTo>
                  <a:pt x="85344" y="90932"/>
                </a:lnTo>
                <a:lnTo>
                  <a:pt x="85344" y="74409"/>
                </a:lnTo>
                <a:close/>
              </a:path>
            </a:pathLst>
          </a:custGeom>
          <a:solidFill>
            <a:srgbClr val="F5F5F5"/>
          </a:solidFill>
        </p:spPr>
        <p:txBody>
          <a:bodyPr wrap="square" lIns="0" tIns="0" rIns="0" bIns="0" rtlCol="0"/>
          <a:lstStyle/>
          <a:p>
            <a:endParaRPr/>
          </a:p>
        </p:txBody>
      </p:sp>
      <p:sp>
        <p:nvSpPr>
          <p:cNvPr id="41" name="bg object 41"/>
          <p:cNvSpPr/>
          <p:nvPr/>
        </p:nvSpPr>
        <p:spPr>
          <a:xfrm>
            <a:off x="11381232" y="5638800"/>
            <a:ext cx="265430" cy="271145"/>
          </a:xfrm>
          <a:custGeom>
            <a:avLst/>
            <a:gdLst/>
            <a:ahLst/>
            <a:cxnLst/>
            <a:rect l="l" t="t" r="r" b="b"/>
            <a:pathLst>
              <a:path w="265429" h="271145">
                <a:moveTo>
                  <a:pt x="264896" y="0"/>
                </a:moveTo>
                <a:lnTo>
                  <a:pt x="0" y="0"/>
                </a:lnTo>
                <a:lnTo>
                  <a:pt x="0" y="270891"/>
                </a:lnTo>
                <a:lnTo>
                  <a:pt x="264896" y="270891"/>
                </a:lnTo>
                <a:lnTo>
                  <a:pt x="264896" y="0"/>
                </a:lnTo>
                <a:close/>
              </a:path>
            </a:pathLst>
          </a:custGeom>
          <a:solidFill>
            <a:srgbClr val="DFDFDF"/>
          </a:solidFill>
        </p:spPr>
        <p:txBody>
          <a:bodyPr wrap="square" lIns="0" tIns="0" rIns="0" bIns="0" rtlCol="0"/>
          <a:lstStyle/>
          <a:p>
            <a:endParaRPr/>
          </a:p>
        </p:txBody>
      </p:sp>
      <p:sp>
        <p:nvSpPr>
          <p:cNvPr id="42" name="bg object 42"/>
          <p:cNvSpPr/>
          <p:nvPr/>
        </p:nvSpPr>
        <p:spPr>
          <a:xfrm>
            <a:off x="11475720" y="5757671"/>
            <a:ext cx="79375" cy="88900"/>
          </a:xfrm>
          <a:custGeom>
            <a:avLst/>
            <a:gdLst/>
            <a:ahLst/>
            <a:cxnLst/>
            <a:rect l="l" t="t" r="r" b="b"/>
            <a:pathLst>
              <a:path w="79375" h="88900">
                <a:moveTo>
                  <a:pt x="76454" y="0"/>
                </a:moveTo>
                <a:lnTo>
                  <a:pt x="254" y="3543"/>
                </a:lnTo>
                <a:lnTo>
                  <a:pt x="254" y="39852"/>
                </a:lnTo>
                <a:lnTo>
                  <a:pt x="76454" y="39852"/>
                </a:lnTo>
                <a:lnTo>
                  <a:pt x="76454" y="0"/>
                </a:lnTo>
                <a:close/>
              </a:path>
              <a:path w="79375" h="88900">
                <a:moveTo>
                  <a:pt x="79248" y="71551"/>
                </a:moveTo>
                <a:lnTo>
                  <a:pt x="0" y="71551"/>
                </a:lnTo>
                <a:lnTo>
                  <a:pt x="0" y="88328"/>
                </a:lnTo>
                <a:lnTo>
                  <a:pt x="79248" y="88328"/>
                </a:lnTo>
                <a:lnTo>
                  <a:pt x="79248" y="71551"/>
                </a:lnTo>
                <a:close/>
              </a:path>
            </a:pathLst>
          </a:custGeom>
          <a:solidFill>
            <a:srgbClr val="F5F5F5"/>
          </a:solidFill>
        </p:spPr>
        <p:txBody>
          <a:bodyPr wrap="square" lIns="0" tIns="0" rIns="0" bIns="0" rtlCol="0"/>
          <a:lstStyle/>
          <a:p>
            <a:endParaRPr/>
          </a:p>
        </p:txBody>
      </p:sp>
      <p:sp>
        <p:nvSpPr>
          <p:cNvPr id="43" name="bg object 43"/>
          <p:cNvSpPr/>
          <p:nvPr/>
        </p:nvSpPr>
        <p:spPr>
          <a:xfrm>
            <a:off x="8958071" y="3215639"/>
            <a:ext cx="1664335" cy="1475105"/>
          </a:xfrm>
          <a:custGeom>
            <a:avLst/>
            <a:gdLst/>
            <a:ahLst/>
            <a:cxnLst/>
            <a:rect l="l" t="t" r="r" b="b"/>
            <a:pathLst>
              <a:path w="1664334" h="1475104">
                <a:moveTo>
                  <a:pt x="1663827" y="0"/>
                </a:moveTo>
                <a:lnTo>
                  <a:pt x="0" y="0"/>
                </a:lnTo>
                <a:lnTo>
                  <a:pt x="0" y="1474724"/>
                </a:lnTo>
                <a:lnTo>
                  <a:pt x="1663827" y="1474724"/>
                </a:lnTo>
                <a:lnTo>
                  <a:pt x="1663827" y="0"/>
                </a:lnTo>
                <a:close/>
              </a:path>
            </a:pathLst>
          </a:custGeom>
          <a:solidFill>
            <a:srgbClr val="F8F8F8"/>
          </a:solidFill>
        </p:spPr>
        <p:txBody>
          <a:bodyPr wrap="square" lIns="0" tIns="0" rIns="0" bIns="0" rtlCol="0"/>
          <a:lstStyle/>
          <a:p>
            <a:endParaRPr/>
          </a:p>
        </p:txBody>
      </p:sp>
      <p:sp>
        <p:nvSpPr>
          <p:cNvPr id="44" name="bg object 44"/>
          <p:cNvSpPr/>
          <p:nvPr/>
        </p:nvSpPr>
        <p:spPr>
          <a:xfrm>
            <a:off x="8958072" y="3215639"/>
            <a:ext cx="1664335" cy="1478280"/>
          </a:xfrm>
          <a:custGeom>
            <a:avLst/>
            <a:gdLst/>
            <a:ahLst/>
            <a:cxnLst/>
            <a:rect l="l" t="t" r="r" b="b"/>
            <a:pathLst>
              <a:path w="1664334" h="1478279">
                <a:moveTo>
                  <a:pt x="1662303" y="1905"/>
                </a:moveTo>
                <a:lnTo>
                  <a:pt x="3048" y="1905"/>
                </a:lnTo>
                <a:lnTo>
                  <a:pt x="3048" y="3810"/>
                </a:lnTo>
                <a:lnTo>
                  <a:pt x="1662303" y="3810"/>
                </a:lnTo>
                <a:lnTo>
                  <a:pt x="1662303" y="1905"/>
                </a:lnTo>
                <a:close/>
              </a:path>
              <a:path w="1664334" h="1478279">
                <a:moveTo>
                  <a:pt x="1663573" y="1476502"/>
                </a:moveTo>
                <a:lnTo>
                  <a:pt x="3048" y="1474470"/>
                </a:lnTo>
                <a:lnTo>
                  <a:pt x="3048" y="1476502"/>
                </a:lnTo>
                <a:lnTo>
                  <a:pt x="1663573" y="1476502"/>
                </a:lnTo>
                <a:close/>
              </a:path>
              <a:path w="1664334" h="1478279">
                <a:moveTo>
                  <a:pt x="1663827" y="2540"/>
                </a:moveTo>
                <a:lnTo>
                  <a:pt x="1663230" y="2540"/>
                </a:lnTo>
                <a:lnTo>
                  <a:pt x="1663230" y="3810"/>
                </a:lnTo>
                <a:lnTo>
                  <a:pt x="1662430" y="3810"/>
                </a:lnTo>
                <a:lnTo>
                  <a:pt x="1662430" y="802640"/>
                </a:lnTo>
                <a:lnTo>
                  <a:pt x="1662811" y="802640"/>
                </a:lnTo>
                <a:lnTo>
                  <a:pt x="1662811" y="1043940"/>
                </a:lnTo>
                <a:lnTo>
                  <a:pt x="1663192" y="1043940"/>
                </a:lnTo>
                <a:lnTo>
                  <a:pt x="1663192" y="1235710"/>
                </a:lnTo>
                <a:lnTo>
                  <a:pt x="1663573" y="1235710"/>
                </a:lnTo>
                <a:lnTo>
                  <a:pt x="1663573" y="1476502"/>
                </a:lnTo>
                <a:lnTo>
                  <a:pt x="1663573" y="1477010"/>
                </a:lnTo>
                <a:lnTo>
                  <a:pt x="1663827" y="1477010"/>
                </a:lnTo>
                <a:lnTo>
                  <a:pt x="1663827" y="1235710"/>
                </a:lnTo>
                <a:lnTo>
                  <a:pt x="1663827" y="1043940"/>
                </a:lnTo>
                <a:lnTo>
                  <a:pt x="1663827" y="802640"/>
                </a:lnTo>
                <a:lnTo>
                  <a:pt x="1663827" y="3810"/>
                </a:lnTo>
                <a:lnTo>
                  <a:pt x="1663827" y="2540"/>
                </a:lnTo>
                <a:close/>
              </a:path>
              <a:path w="1664334" h="1478279">
                <a:moveTo>
                  <a:pt x="1663827" y="0"/>
                </a:moveTo>
                <a:lnTo>
                  <a:pt x="0" y="0"/>
                </a:lnTo>
                <a:lnTo>
                  <a:pt x="0" y="1270"/>
                </a:lnTo>
                <a:lnTo>
                  <a:pt x="0" y="3810"/>
                </a:lnTo>
                <a:lnTo>
                  <a:pt x="0" y="1474470"/>
                </a:lnTo>
                <a:lnTo>
                  <a:pt x="0" y="1477010"/>
                </a:lnTo>
                <a:lnTo>
                  <a:pt x="0" y="1478280"/>
                </a:lnTo>
                <a:lnTo>
                  <a:pt x="757174" y="1478280"/>
                </a:lnTo>
                <a:lnTo>
                  <a:pt x="757174" y="1477010"/>
                </a:lnTo>
                <a:lnTo>
                  <a:pt x="2540" y="1477010"/>
                </a:lnTo>
                <a:lnTo>
                  <a:pt x="2540" y="1474470"/>
                </a:lnTo>
                <a:lnTo>
                  <a:pt x="3048" y="1474470"/>
                </a:lnTo>
                <a:lnTo>
                  <a:pt x="3048" y="3810"/>
                </a:lnTo>
                <a:lnTo>
                  <a:pt x="2667" y="3810"/>
                </a:lnTo>
                <a:lnTo>
                  <a:pt x="2667" y="1270"/>
                </a:lnTo>
                <a:lnTo>
                  <a:pt x="1663827" y="1270"/>
                </a:lnTo>
                <a:lnTo>
                  <a:pt x="1663827" y="0"/>
                </a:lnTo>
                <a:close/>
              </a:path>
            </a:pathLst>
          </a:custGeom>
          <a:solidFill>
            <a:srgbClr val="243038"/>
          </a:solidFill>
        </p:spPr>
        <p:txBody>
          <a:bodyPr wrap="square" lIns="0" tIns="0" rIns="0" bIns="0" rtlCol="0"/>
          <a:lstStyle/>
          <a:p>
            <a:endParaRPr/>
          </a:p>
        </p:txBody>
      </p:sp>
      <p:pic>
        <p:nvPicPr>
          <p:cNvPr id="45" name="bg object 45"/>
          <p:cNvPicPr/>
          <p:nvPr/>
        </p:nvPicPr>
        <p:blipFill>
          <a:blip r:embed="rId6" cstate="print"/>
          <a:stretch>
            <a:fillRect/>
          </a:stretch>
        </p:blipFill>
        <p:spPr>
          <a:xfrm>
            <a:off x="9467088" y="4029455"/>
            <a:ext cx="164592" cy="216407"/>
          </a:xfrm>
          <a:prstGeom prst="rect">
            <a:avLst/>
          </a:prstGeom>
        </p:spPr>
      </p:pic>
      <p:pic>
        <p:nvPicPr>
          <p:cNvPr id="46" name="bg object 46"/>
          <p:cNvPicPr/>
          <p:nvPr/>
        </p:nvPicPr>
        <p:blipFill>
          <a:blip r:embed="rId7" cstate="print"/>
          <a:stretch>
            <a:fillRect/>
          </a:stretch>
        </p:blipFill>
        <p:spPr>
          <a:xfrm>
            <a:off x="9521952" y="4160520"/>
            <a:ext cx="201041" cy="171450"/>
          </a:xfrm>
          <a:prstGeom prst="rect">
            <a:avLst/>
          </a:prstGeom>
        </p:spPr>
      </p:pic>
      <p:sp>
        <p:nvSpPr>
          <p:cNvPr id="47" name="bg object 47"/>
          <p:cNvSpPr/>
          <p:nvPr/>
        </p:nvSpPr>
        <p:spPr>
          <a:xfrm>
            <a:off x="9690862" y="4353559"/>
            <a:ext cx="105410" cy="29845"/>
          </a:xfrm>
          <a:custGeom>
            <a:avLst/>
            <a:gdLst/>
            <a:ahLst/>
            <a:cxnLst/>
            <a:rect l="l" t="t" r="r" b="b"/>
            <a:pathLst>
              <a:path w="105409" h="29845">
                <a:moveTo>
                  <a:pt x="102997" y="1270"/>
                </a:moveTo>
                <a:lnTo>
                  <a:pt x="83439" y="1270"/>
                </a:lnTo>
                <a:lnTo>
                  <a:pt x="83439" y="0"/>
                </a:lnTo>
                <a:lnTo>
                  <a:pt x="19304" y="0"/>
                </a:lnTo>
                <a:lnTo>
                  <a:pt x="19304" y="1270"/>
                </a:lnTo>
                <a:lnTo>
                  <a:pt x="381" y="1270"/>
                </a:lnTo>
                <a:lnTo>
                  <a:pt x="381" y="2540"/>
                </a:lnTo>
                <a:lnTo>
                  <a:pt x="6223" y="2540"/>
                </a:lnTo>
                <a:lnTo>
                  <a:pt x="6223" y="3810"/>
                </a:lnTo>
                <a:lnTo>
                  <a:pt x="36703" y="3810"/>
                </a:lnTo>
                <a:lnTo>
                  <a:pt x="36703" y="5080"/>
                </a:lnTo>
                <a:lnTo>
                  <a:pt x="68961" y="5080"/>
                </a:lnTo>
                <a:lnTo>
                  <a:pt x="68961" y="3810"/>
                </a:lnTo>
                <a:lnTo>
                  <a:pt x="101473" y="3810"/>
                </a:lnTo>
                <a:lnTo>
                  <a:pt x="101473" y="2540"/>
                </a:lnTo>
                <a:lnTo>
                  <a:pt x="102997" y="2540"/>
                </a:lnTo>
                <a:lnTo>
                  <a:pt x="102997" y="1270"/>
                </a:lnTo>
                <a:close/>
              </a:path>
              <a:path w="105409" h="29845">
                <a:moveTo>
                  <a:pt x="105283" y="28448"/>
                </a:moveTo>
                <a:lnTo>
                  <a:pt x="101092" y="28067"/>
                </a:lnTo>
                <a:lnTo>
                  <a:pt x="89789" y="27813"/>
                </a:lnTo>
                <a:lnTo>
                  <a:pt x="52324" y="27559"/>
                </a:lnTo>
                <a:lnTo>
                  <a:pt x="14986" y="27940"/>
                </a:lnTo>
                <a:lnTo>
                  <a:pt x="3810" y="28448"/>
                </a:lnTo>
                <a:lnTo>
                  <a:pt x="0" y="29210"/>
                </a:lnTo>
                <a:lnTo>
                  <a:pt x="73025" y="29337"/>
                </a:lnTo>
                <a:lnTo>
                  <a:pt x="101092" y="28829"/>
                </a:lnTo>
                <a:lnTo>
                  <a:pt x="105283" y="28448"/>
                </a:lnTo>
                <a:close/>
              </a:path>
            </a:pathLst>
          </a:custGeom>
          <a:solidFill>
            <a:srgbClr val="243038"/>
          </a:solidFill>
        </p:spPr>
        <p:txBody>
          <a:bodyPr wrap="square" lIns="0" tIns="0" rIns="0" bIns="0" rtlCol="0"/>
          <a:lstStyle/>
          <a:p>
            <a:endParaRPr/>
          </a:p>
        </p:txBody>
      </p:sp>
      <p:sp>
        <p:nvSpPr>
          <p:cNvPr id="48" name="bg object 48"/>
          <p:cNvSpPr/>
          <p:nvPr/>
        </p:nvSpPr>
        <p:spPr>
          <a:xfrm>
            <a:off x="9278111" y="3782567"/>
            <a:ext cx="329565" cy="433070"/>
          </a:xfrm>
          <a:custGeom>
            <a:avLst/>
            <a:gdLst/>
            <a:ahLst/>
            <a:cxnLst/>
            <a:rect l="l" t="t" r="r" b="b"/>
            <a:pathLst>
              <a:path w="329565" h="433070">
                <a:moveTo>
                  <a:pt x="163703" y="0"/>
                </a:moveTo>
                <a:lnTo>
                  <a:pt x="92456" y="22224"/>
                </a:lnTo>
                <a:lnTo>
                  <a:pt x="61976" y="48005"/>
                </a:lnTo>
                <a:lnTo>
                  <a:pt x="36449" y="81787"/>
                </a:lnTo>
                <a:lnTo>
                  <a:pt x="16891" y="122173"/>
                </a:lnTo>
                <a:lnTo>
                  <a:pt x="4445" y="167893"/>
                </a:lnTo>
                <a:lnTo>
                  <a:pt x="0" y="217423"/>
                </a:lnTo>
                <a:lnTo>
                  <a:pt x="4318" y="266064"/>
                </a:lnTo>
                <a:lnTo>
                  <a:pt x="16637" y="310895"/>
                </a:lnTo>
                <a:lnTo>
                  <a:pt x="35814" y="350646"/>
                </a:lnTo>
                <a:lnTo>
                  <a:pt x="61087" y="383920"/>
                </a:lnTo>
                <a:lnTo>
                  <a:pt x="91186" y="409574"/>
                </a:lnTo>
                <a:lnTo>
                  <a:pt x="162179" y="432688"/>
                </a:lnTo>
                <a:lnTo>
                  <a:pt x="163703" y="217423"/>
                </a:lnTo>
                <a:lnTo>
                  <a:pt x="329057" y="217423"/>
                </a:lnTo>
                <a:lnTo>
                  <a:pt x="325755" y="173862"/>
                </a:lnTo>
                <a:lnTo>
                  <a:pt x="315976" y="133222"/>
                </a:lnTo>
                <a:lnTo>
                  <a:pt x="300609" y="96265"/>
                </a:lnTo>
                <a:lnTo>
                  <a:pt x="280289" y="64007"/>
                </a:lnTo>
                <a:lnTo>
                  <a:pt x="227711" y="17271"/>
                </a:lnTo>
                <a:lnTo>
                  <a:pt x="196850" y="4444"/>
                </a:lnTo>
                <a:lnTo>
                  <a:pt x="163703" y="0"/>
                </a:lnTo>
                <a:close/>
              </a:path>
            </a:pathLst>
          </a:custGeom>
          <a:solidFill>
            <a:srgbClr val="E8505B"/>
          </a:solidFill>
        </p:spPr>
        <p:txBody>
          <a:bodyPr wrap="square" lIns="0" tIns="0" rIns="0" bIns="0" rtlCol="0"/>
          <a:lstStyle/>
          <a:p>
            <a:endParaRPr/>
          </a:p>
        </p:txBody>
      </p:sp>
      <p:pic>
        <p:nvPicPr>
          <p:cNvPr id="49" name="bg object 49"/>
          <p:cNvPicPr/>
          <p:nvPr/>
        </p:nvPicPr>
        <p:blipFill>
          <a:blip r:embed="rId8" cstate="print"/>
          <a:stretch>
            <a:fillRect/>
          </a:stretch>
        </p:blipFill>
        <p:spPr>
          <a:xfrm>
            <a:off x="9229344" y="3791711"/>
            <a:ext cx="143255" cy="146304"/>
          </a:xfrm>
          <a:prstGeom prst="rect">
            <a:avLst/>
          </a:prstGeom>
        </p:spPr>
      </p:pic>
      <p:sp>
        <p:nvSpPr>
          <p:cNvPr id="50" name="bg object 50"/>
          <p:cNvSpPr/>
          <p:nvPr/>
        </p:nvSpPr>
        <p:spPr>
          <a:xfrm>
            <a:off x="9083040" y="3779519"/>
            <a:ext cx="106680" cy="30480"/>
          </a:xfrm>
          <a:custGeom>
            <a:avLst/>
            <a:gdLst/>
            <a:ahLst/>
            <a:cxnLst/>
            <a:rect l="l" t="t" r="r" b="b"/>
            <a:pathLst>
              <a:path w="106679" h="30479">
                <a:moveTo>
                  <a:pt x="103505" y="1270"/>
                </a:moveTo>
                <a:lnTo>
                  <a:pt x="79502" y="1270"/>
                </a:lnTo>
                <a:lnTo>
                  <a:pt x="79502" y="0"/>
                </a:lnTo>
                <a:lnTo>
                  <a:pt x="25273" y="0"/>
                </a:lnTo>
                <a:lnTo>
                  <a:pt x="25273" y="1270"/>
                </a:lnTo>
                <a:lnTo>
                  <a:pt x="381" y="1270"/>
                </a:lnTo>
                <a:lnTo>
                  <a:pt x="381" y="2540"/>
                </a:lnTo>
                <a:lnTo>
                  <a:pt x="5461" y="2540"/>
                </a:lnTo>
                <a:lnTo>
                  <a:pt x="5461" y="3810"/>
                </a:lnTo>
                <a:lnTo>
                  <a:pt x="29591" y="3810"/>
                </a:lnTo>
                <a:lnTo>
                  <a:pt x="29591" y="5080"/>
                </a:lnTo>
                <a:lnTo>
                  <a:pt x="77724" y="5080"/>
                </a:lnTo>
                <a:lnTo>
                  <a:pt x="77724" y="3810"/>
                </a:lnTo>
                <a:lnTo>
                  <a:pt x="103251" y="3810"/>
                </a:lnTo>
                <a:lnTo>
                  <a:pt x="103251" y="2540"/>
                </a:lnTo>
                <a:lnTo>
                  <a:pt x="103505" y="2540"/>
                </a:lnTo>
                <a:lnTo>
                  <a:pt x="103505" y="1270"/>
                </a:lnTo>
                <a:close/>
              </a:path>
              <a:path w="106679" h="30479">
                <a:moveTo>
                  <a:pt x="106426" y="29210"/>
                </a:moveTo>
                <a:lnTo>
                  <a:pt x="102235" y="28829"/>
                </a:lnTo>
                <a:lnTo>
                  <a:pt x="90805" y="28575"/>
                </a:lnTo>
                <a:lnTo>
                  <a:pt x="53213" y="28321"/>
                </a:lnTo>
                <a:lnTo>
                  <a:pt x="15494" y="28702"/>
                </a:lnTo>
                <a:lnTo>
                  <a:pt x="4191" y="29083"/>
                </a:lnTo>
                <a:lnTo>
                  <a:pt x="0" y="29845"/>
                </a:lnTo>
                <a:lnTo>
                  <a:pt x="73914" y="30099"/>
                </a:lnTo>
                <a:lnTo>
                  <a:pt x="102235" y="29591"/>
                </a:lnTo>
                <a:lnTo>
                  <a:pt x="106426" y="29210"/>
                </a:lnTo>
                <a:close/>
              </a:path>
            </a:pathLst>
          </a:custGeom>
          <a:solidFill>
            <a:srgbClr val="243038"/>
          </a:solidFill>
        </p:spPr>
        <p:txBody>
          <a:bodyPr wrap="square" lIns="0" tIns="0" rIns="0" bIns="0" rtlCol="0"/>
          <a:lstStyle/>
          <a:p>
            <a:endParaRPr/>
          </a:p>
        </p:txBody>
      </p:sp>
      <p:pic>
        <p:nvPicPr>
          <p:cNvPr id="51" name="bg object 51"/>
          <p:cNvPicPr/>
          <p:nvPr/>
        </p:nvPicPr>
        <p:blipFill>
          <a:blip r:embed="rId9" cstate="print"/>
          <a:stretch>
            <a:fillRect/>
          </a:stretch>
        </p:blipFill>
        <p:spPr>
          <a:xfrm>
            <a:off x="9890759" y="3435096"/>
            <a:ext cx="121920" cy="204215"/>
          </a:xfrm>
          <a:prstGeom prst="rect">
            <a:avLst/>
          </a:prstGeom>
        </p:spPr>
      </p:pic>
      <p:pic>
        <p:nvPicPr>
          <p:cNvPr id="52" name="bg object 52"/>
          <p:cNvPicPr/>
          <p:nvPr/>
        </p:nvPicPr>
        <p:blipFill>
          <a:blip r:embed="rId10" cstate="print"/>
          <a:stretch>
            <a:fillRect/>
          </a:stretch>
        </p:blipFill>
        <p:spPr>
          <a:xfrm>
            <a:off x="10027920" y="3435096"/>
            <a:ext cx="121920" cy="204215"/>
          </a:xfrm>
          <a:prstGeom prst="rect">
            <a:avLst/>
          </a:prstGeom>
        </p:spPr>
      </p:pic>
      <p:pic>
        <p:nvPicPr>
          <p:cNvPr id="53" name="bg object 53"/>
          <p:cNvPicPr/>
          <p:nvPr/>
        </p:nvPicPr>
        <p:blipFill>
          <a:blip r:embed="rId11" cstate="print"/>
          <a:stretch>
            <a:fillRect/>
          </a:stretch>
        </p:blipFill>
        <p:spPr>
          <a:xfrm>
            <a:off x="9899903" y="3617976"/>
            <a:ext cx="240538" cy="167512"/>
          </a:xfrm>
          <a:prstGeom prst="rect">
            <a:avLst/>
          </a:prstGeom>
        </p:spPr>
      </p:pic>
      <p:sp>
        <p:nvSpPr>
          <p:cNvPr id="54" name="bg object 54"/>
          <p:cNvSpPr/>
          <p:nvPr/>
        </p:nvSpPr>
        <p:spPr>
          <a:xfrm>
            <a:off x="10213848" y="3507739"/>
            <a:ext cx="271145" cy="171450"/>
          </a:xfrm>
          <a:custGeom>
            <a:avLst/>
            <a:gdLst/>
            <a:ahLst/>
            <a:cxnLst/>
            <a:rect l="l" t="t" r="r" b="b"/>
            <a:pathLst>
              <a:path w="271145" h="171450">
                <a:moveTo>
                  <a:pt x="185039" y="168910"/>
                </a:moveTo>
                <a:lnTo>
                  <a:pt x="182626" y="168910"/>
                </a:lnTo>
                <a:lnTo>
                  <a:pt x="182626" y="167640"/>
                </a:lnTo>
                <a:lnTo>
                  <a:pt x="130810" y="167640"/>
                </a:lnTo>
                <a:lnTo>
                  <a:pt x="130810" y="166370"/>
                </a:lnTo>
                <a:lnTo>
                  <a:pt x="55245" y="166370"/>
                </a:lnTo>
                <a:lnTo>
                  <a:pt x="55245" y="167640"/>
                </a:lnTo>
                <a:lnTo>
                  <a:pt x="0" y="167640"/>
                </a:lnTo>
                <a:lnTo>
                  <a:pt x="0" y="168910"/>
                </a:lnTo>
                <a:lnTo>
                  <a:pt x="4953" y="168910"/>
                </a:lnTo>
                <a:lnTo>
                  <a:pt x="4953" y="170180"/>
                </a:lnTo>
                <a:lnTo>
                  <a:pt x="41783" y="170180"/>
                </a:lnTo>
                <a:lnTo>
                  <a:pt x="41783" y="171450"/>
                </a:lnTo>
                <a:lnTo>
                  <a:pt x="148209" y="171450"/>
                </a:lnTo>
                <a:lnTo>
                  <a:pt x="148209" y="170180"/>
                </a:lnTo>
                <a:lnTo>
                  <a:pt x="185039" y="170180"/>
                </a:lnTo>
                <a:lnTo>
                  <a:pt x="185039" y="168910"/>
                </a:lnTo>
                <a:close/>
              </a:path>
              <a:path w="271145" h="171450">
                <a:moveTo>
                  <a:pt x="267208" y="43180"/>
                </a:moveTo>
                <a:lnTo>
                  <a:pt x="150876" y="43180"/>
                </a:lnTo>
                <a:lnTo>
                  <a:pt x="150876" y="41910"/>
                </a:lnTo>
                <a:lnTo>
                  <a:pt x="122301" y="41910"/>
                </a:lnTo>
                <a:lnTo>
                  <a:pt x="122301" y="43180"/>
                </a:lnTo>
                <a:lnTo>
                  <a:pt x="8382" y="43180"/>
                </a:lnTo>
                <a:lnTo>
                  <a:pt x="8382" y="44450"/>
                </a:lnTo>
                <a:lnTo>
                  <a:pt x="7366" y="44450"/>
                </a:lnTo>
                <a:lnTo>
                  <a:pt x="7366" y="45720"/>
                </a:lnTo>
                <a:lnTo>
                  <a:pt x="257556" y="45720"/>
                </a:lnTo>
                <a:lnTo>
                  <a:pt x="257556" y="44450"/>
                </a:lnTo>
                <a:lnTo>
                  <a:pt x="267208" y="44450"/>
                </a:lnTo>
                <a:lnTo>
                  <a:pt x="267208" y="43180"/>
                </a:lnTo>
                <a:close/>
              </a:path>
              <a:path w="271145" h="171450">
                <a:moveTo>
                  <a:pt x="267462" y="85090"/>
                </a:moveTo>
                <a:lnTo>
                  <a:pt x="209296" y="85090"/>
                </a:lnTo>
                <a:lnTo>
                  <a:pt x="209296" y="83820"/>
                </a:lnTo>
                <a:lnTo>
                  <a:pt x="60325" y="83820"/>
                </a:lnTo>
                <a:lnTo>
                  <a:pt x="60325" y="85090"/>
                </a:lnTo>
                <a:lnTo>
                  <a:pt x="381" y="85090"/>
                </a:lnTo>
                <a:lnTo>
                  <a:pt x="381" y="86360"/>
                </a:lnTo>
                <a:lnTo>
                  <a:pt x="9779" y="86360"/>
                </a:lnTo>
                <a:lnTo>
                  <a:pt x="9779" y="87630"/>
                </a:lnTo>
                <a:lnTo>
                  <a:pt x="77216" y="87630"/>
                </a:lnTo>
                <a:lnTo>
                  <a:pt x="77216" y="88900"/>
                </a:lnTo>
                <a:lnTo>
                  <a:pt x="196342" y="88900"/>
                </a:lnTo>
                <a:lnTo>
                  <a:pt x="196342" y="87630"/>
                </a:lnTo>
                <a:lnTo>
                  <a:pt x="265811" y="87630"/>
                </a:lnTo>
                <a:lnTo>
                  <a:pt x="265811" y="86360"/>
                </a:lnTo>
                <a:lnTo>
                  <a:pt x="267462" y="86360"/>
                </a:lnTo>
                <a:lnTo>
                  <a:pt x="267462" y="85090"/>
                </a:lnTo>
                <a:close/>
              </a:path>
              <a:path w="271145" h="171450">
                <a:moveTo>
                  <a:pt x="270129" y="1270"/>
                </a:moveTo>
                <a:lnTo>
                  <a:pt x="228219" y="1270"/>
                </a:lnTo>
                <a:lnTo>
                  <a:pt x="228219" y="0"/>
                </a:lnTo>
                <a:lnTo>
                  <a:pt x="41783" y="0"/>
                </a:lnTo>
                <a:lnTo>
                  <a:pt x="41783" y="1270"/>
                </a:lnTo>
                <a:lnTo>
                  <a:pt x="0" y="1270"/>
                </a:lnTo>
                <a:lnTo>
                  <a:pt x="0" y="2540"/>
                </a:lnTo>
                <a:lnTo>
                  <a:pt x="14351" y="2540"/>
                </a:lnTo>
                <a:lnTo>
                  <a:pt x="14351" y="3810"/>
                </a:lnTo>
                <a:lnTo>
                  <a:pt x="124714" y="3810"/>
                </a:lnTo>
                <a:lnTo>
                  <a:pt x="124714" y="5080"/>
                </a:lnTo>
                <a:lnTo>
                  <a:pt x="148082" y="5080"/>
                </a:lnTo>
                <a:lnTo>
                  <a:pt x="148082" y="3810"/>
                </a:lnTo>
                <a:lnTo>
                  <a:pt x="261747" y="3810"/>
                </a:lnTo>
                <a:lnTo>
                  <a:pt x="261747" y="2540"/>
                </a:lnTo>
                <a:lnTo>
                  <a:pt x="270129" y="2540"/>
                </a:lnTo>
                <a:lnTo>
                  <a:pt x="270129" y="1270"/>
                </a:lnTo>
                <a:close/>
              </a:path>
              <a:path w="271145" h="171450">
                <a:moveTo>
                  <a:pt x="271145" y="124460"/>
                </a:moveTo>
                <a:lnTo>
                  <a:pt x="258191" y="124460"/>
                </a:lnTo>
                <a:lnTo>
                  <a:pt x="258191" y="123190"/>
                </a:lnTo>
                <a:lnTo>
                  <a:pt x="6223" y="123190"/>
                </a:lnTo>
                <a:lnTo>
                  <a:pt x="6223" y="124460"/>
                </a:lnTo>
                <a:lnTo>
                  <a:pt x="5969" y="124460"/>
                </a:lnTo>
                <a:lnTo>
                  <a:pt x="5969" y="125730"/>
                </a:lnTo>
                <a:lnTo>
                  <a:pt x="42672" y="125730"/>
                </a:lnTo>
                <a:lnTo>
                  <a:pt x="42672" y="127000"/>
                </a:lnTo>
                <a:lnTo>
                  <a:pt x="235077" y="127000"/>
                </a:lnTo>
                <a:lnTo>
                  <a:pt x="235077" y="125730"/>
                </a:lnTo>
                <a:lnTo>
                  <a:pt x="271145" y="125730"/>
                </a:lnTo>
                <a:lnTo>
                  <a:pt x="271145" y="124460"/>
                </a:lnTo>
                <a:close/>
              </a:path>
            </a:pathLst>
          </a:custGeom>
          <a:solidFill>
            <a:srgbClr val="243038"/>
          </a:solidFill>
        </p:spPr>
        <p:txBody>
          <a:bodyPr wrap="square" lIns="0" tIns="0" rIns="0" bIns="0" rtlCol="0"/>
          <a:lstStyle/>
          <a:p>
            <a:endParaRPr/>
          </a:p>
        </p:txBody>
      </p:sp>
      <p:sp>
        <p:nvSpPr>
          <p:cNvPr id="55" name="bg object 55"/>
          <p:cNvSpPr/>
          <p:nvPr/>
        </p:nvSpPr>
        <p:spPr>
          <a:xfrm>
            <a:off x="9921240" y="3986796"/>
            <a:ext cx="579120" cy="433070"/>
          </a:xfrm>
          <a:custGeom>
            <a:avLst/>
            <a:gdLst/>
            <a:ahLst/>
            <a:cxnLst/>
            <a:rect l="l" t="t" r="r" b="b"/>
            <a:pathLst>
              <a:path w="579120" h="433070">
                <a:moveTo>
                  <a:pt x="28155" y="0"/>
                </a:moveTo>
                <a:lnTo>
                  <a:pt x="0" y="0"/>
                </a:lnTo>
                <a:lnTo>
                  <a:pt x="0" y="429501"/>
                </a:lnTo>
                <a:lnTo>
                  <a:pt x="28155" y="429501"/>
                </a:lnTo>
                <a:lnTo>
                  <a:pt x="28155" y="0"/>
                </a:lnTo>
                <a:close/>
              </a:path>
              <a:path w="579120" h="433070">
                <a:moveTo>
                  <a:pt x="83375" y="147726"/>
                </a:moveTo>
                <a:lnTo>
                  <a:pt x="54102" y="147726"/>
                </a:lnTo>
                <a:lnTo>
                  <a:pt x="54102" y="429501"/>
                </a:lnTo>
                <a:lnTo>
                  <a:pt x="83375" y="429501"/>
                </a:lnTo>
                <a:lnTo>
                  <a:pt x="83375" y="147726"/>
                </a:lnTo>
                <a:close/>
              </a:path>
              <a:path w="579120" h="433070">
                <a:moveTo>
                  <a:pt x="138518" y="51777"/>
                </a:moveTo>
                <a:lnTo>
                  <a:pt x="110363" y="51777"/>
                </a:lnTo>
                <a:lnTo>
                  <a:pt x="110363" y="432549"/>
                </a:lnTo>
                <a:lnTo>
                  <a:pt x="138518" y="432549"/>
                </a:lnTo>
                <a:lnTo>
                  <a:pt x="138518" y="51777"/>
                </a:lnTo>
                <a:close/>
              </a:path>
              <a:path w="579120" h="433070">
                <a:moveTo>
                  <a:pt x="193738" y="16738"/>
                </a:moveTo>
                <a:lnTo>
                  <a:pt x="164465" y="16738"/>
                </a:lnTo>
                <a:lnTo>
                  <a:pt x="164465" y="429501"/>
                </a:lnTo>
                <a:lnTo>
                  <a:pt x="193738" y="429501"/>
                </a:lnTo>
                <a:lnTo>
                  <a:pt x="193738" y="16738"/>
                </a:lnTo>
                <a:close/>
              </a:path>
              <a:path w="579120" h="433070">
                <a:moveTo>
                  <a:pt x="248881" y="155346"/>
                </a:moveTo>
                <a:lnTo>
                  <a:pt x="220726" y="155346"/>
                </a:lnTo>
                <a:lnTo>
                  <a:pt x="220726" y="429501"/>
                </a:lnTo>
                <a:lnTo>
                  <a:pt x="248881" y="429501"/>
                </a:lnTo>
                <a:lnTo>
                  <a:pt x="248881" y="155346"/>
                </a:lnTo>
                <a:close/>
              </a:path>
              <a:path w="579120" h="433070">
                <a:moveTo>
                  <a:pt x="302983" y="210172"/>
                </a:moveTo>
                <a:lnTo>
                  <a:pt x="274828" y="210172"/>
                </a:lnTo>
                <a:lnTo>
                  <a:pt x="274828" y="429501"/>
                </a:lnTo>
                <a:lnTo>
                  <a:pt x="302983" y="429501"/>
                </a:lnTo>
                <a:lnTo>
                  <a:pt x="302983" y="210172"/>
                </a:lnTo>
                <a:close/>
              </a:path>
              <a:path w="579120" h="433070">
                <a:moveTo>
                  <a:pt x="358228" y="44170"/>
                </a:moveTo>
                <a:lnTo>
                  <a:pt x="330073" y="44170"/>
                </a:lnTo>
                <a:lnTo>
                  <a:pt x="330073" y="429501"/>
                </a:lnTo>
                <a:lnTo>
                  <a:pt x="358228" y="429501"/>
                </a:lnTo>
                <a:lnTo>
                  <a:pt x="358228" y="44170"/>
                </a:lnTo>
                <a:close/>
              </a:path>
              <a:path w="579120" h="433070">
                <a:moveTo>
                  <a:pt x="412203" y="114236"/>
                </a:moveTo>
                <a:lnTo>
                  <a:pt x="384048" y="114236"/>
                </a:lnTo>
                <a:lnTo>
                  <a:pt x="384048" y="429501"/>
                </a:lnTo>
                <a:lnTo>
                  <a:pt x="412203" y="429501"/>
                </a:lnTo>
                <a:lnTo>
                  <a:pt x="412203" y="114236"/>
                </a:lnTo>
                <a:close/>
              </a:path>
              <a:path w="579120" h="433070">
                <a:moveTo>
                  <a:pt x="468591" y="59372"/>
                </a:moveTo>
                <a:lnTo>
                  <a:pt x="440436" y="59372"/>
                </a:lnTo>
                <a:lnTo>
                  <a:pt x="440436" y="429501"/>
                </a:lnTo>
                <a:lnTo>
                  <a:pt x="468591" y="429501"/>
                </a:lnTo>
                <a:lnTo>
                  <a:pt x="468591" y="59372"/>
                </a:lnTo>
                <a:close/>
              </a:path>
              <a:path w="579120" h="433070">
                <a:moveTo>
                  <a:pt x="522566" y="176669"/>
                </a:moveTo>
                <a:lnTo>
                  <a:pt x="494411" y="176669"/>
                </a:lnTo>
                <a:lnTo>
                  <a:pt x="494411" y="429501"/>
                </a:lnTo>
                <a:lnTo>
                  <a:pt x="522566" y="429501"/>
                </a:lnTo>
                <a:lnTo>
                  <a:pt x="522566" y="176669"/>
                </a:lnTo>
                <a:close/>
              </a:path>
              <a:path w="579120" h="433070">
                <a:moveTo>
                  <a:pt x="578929" y="127927"/>
                </a:moveTo>
                <a:lnTo>
                  <a:pt x="549656" y="127927"/>
                </a:lnTo>
                <a:lnTo>
                  <a:pt x="549656" y="429501"/>
                </a:lnTo>
                <a:lnTo>
                  <a:pt x="578929" y="429501"/>
                </a:lnTo>
                <a:lnTo>
                  <a:pt x="578929" y="127927"/>
                </a:lnTo>
                <a:close/>
              </a:path>
            </a:pathLst>
          </a:custGeom>
          <a:solidFill>
            <a:srgbClr val="E8505B"/>
          </a:solidFill>
        </p:spPr>
        <p:txBody>
          <a:bodyPr wrap="square" lIns="0" tIns="0" rIns="0" bIns="0" rtlCol="0"/>
          <a:lstStyle/>
          <a:p>
            <a:endParaRPr/>
          </a:p>
        </p:txBody>
      </p:sp>
      <p:sp>
        <p:nvSpPr>
          <p:cNvPr id="56" name="bg object 56"/>
          <p:cNvSpPr/>
          <p:nvPr/>
        </p:nvSpPr>
        <p:spPr>
          <a:xfrm>
            <a:off x="9906000" y="4447032"/>
            <a:ext cx="606425" cy="36830"/>
          </a:xfrm>
          <a:custGeom>
            <a:avLst/>
            <a:gdLst/>
            <a:ahLst/>
            <a:cxnLst/>
            <a:rect l="l" t="t" r="r" b="b"/>
            <a:pathLst>
              <a:path w="606425" h="36829">
                <a:moveTo>
                  <a:pt x="54356" y="35433"/>
                </a:moveTo>
                <a:lnTo>
                  <a:pt x="52705" y="35052"/>
                </a:lnTo>
                <a:lnTo>
                  <a:pt x="48260" y="34798"/>
                </a:lnTo>
                <a:lnTo>
                  <a:pt x="41529" y="34544"/>
                </a:lnTo>
                <a:lnTo>
                  <a:pt x="25146" y="34544"/>
                </a:lnTo>
                <a:lnTo>
                  <a:pt x="18542" y="34798"/>
                </a:lnTo>
                <a:lnTo>
                  <a:pt x="13970" y="35306"/>
                </a:lnTo>
                <a:lnTo>
                  <a:pt x="12446" y="35941"/>
                </a:lnTo>
                <a:lnTo>
                  <a:pt x="33401" y="36322"/>
                </a:lnTo>
                <a:lnTo>
                  <a:pt x="48260" y="36068"/>
                </a:lnTo>
                <a:lnTo>
                  <a:pt x="52705" y="35814"/>
                </a:lnTo>
                <a:lnTo>
                  <a:pt x="54356" y="35433"/>
                </a:lnTo>
                <a:close/>
              </a:path>
              <a:path w="606425" h="36829">
                <a:moveTo>
                  <a:pt x="606171" y="762"/>
                </a:moveTo>
                <a:lnTo>
                  <a:pt x="421005" y="0"/>
                </a:lnTo>
                <a:lnTo>
                  <a:pt x="51689" y="508"/>
                </a:lnTo>
                <a:lnTo>
                  <a:pt x="6096" y="1016"/>
                </a:lnTo>
                <a:lnTo>
                  <a:pt x="0" y="1397"/>
                </a:lnTo>
                <a:lnTo>
                  <a:pt x="554482" y="1397"/>
                </a:lnTo>
                <a:lnTo>
                  <a:pt x="606171" y="762"/>
                </a:lnTo>
                <a:close/>
              </a:path>
            </a:pathLst>
          </a:custGeom>
          <a:solidFill>
            <a:srgbClr val="243038"/>
          </a:solidFill>
        </p:spPr>
        <p:txBody>
          <a:bodyPr wrap="square" lIns="0" tIns="0" rIns="0" bIns="0" rtlCol="0"/>
          <a:lstStyle/>
          <a:p>
            <a:endParaRPr/>
          </a:p>
        </p:txBody>
      </p:sp>
      <p:sp>
        <p:nvSpPr>
          <p:cNvPr id="57" name="bg object 57"/>
          <p:cNvSpPr/>
          <p:nvPr/>
        </p:nvSpPr>
        <p:spPr>
          <a:xfrm>
            <a:off x="9980676" y="4485132"/>
            <a:ext cx="52069" cy="0"/>
          </a:xfrm>
          <a:custGeom>
            <a:avLst/>
            <a:gdLst/>
            <a:ahLst/>
            <a:cxnLst/>
            <a:rect l="l" t="t" r="r" b="b"/>
            <a:pathLst>
              <a:path w="52070">
                <a:moveTo>
                  <a:pt x="0" y="0"/>
                </a:moveTo>
                <a:lnTo>
                  <a:pt x="51816" y="0"/>
                </a:lnTo>
              </a:path>
            </a:pathLst>
          </a:custGeom>
          <a:ln w="3175">
            <a:solidFill>
              <a:srgbClr val="243038"/>
            </a:solidFill>
          </a:ln>
        </p:spPr>
        <p:txBody>
          <a:bodyPr wrap="square" lIns="0" tIns="0" rIns="0" bIns="0" rtlCol="0"/>
          <a:lstStyle/>
          <a:p>
            <a:endParaRPr/>
          </a:p>
        </p:txBody>
      </p:sp>
      <p:sp>
        <p:nvSpPr>
          <p:cNvPr id="58" name="bg object 58"/>
          <p:cNvSpPr/>
          <p:nvPr/>
        </p:nvSpPr>
        <p:spPr>
          <a:xfrm>
            <a:off x="9973056" y="4002023"/>
            <a:ext cx="472440" cy="414655"/>
          </a:xfrm>
          <a:custGeom>
            <a:avLst/>
            <a:gdLst/>
            <a:ahLst/>
            <a:cxnLst/>
            <a:rect l="l" t="t" r="r" b="b"/>
            <a:pathLst>
              <a:path w="472440" h="414654">
                <a:moveTo>
                  <a:pt x="29502" y="131432"/>
                </a:moveTo>
                <a:lnTo>
                  <a:pt x="0" y="131432"/>
                </a:lnTo>
                <a:lnTo>
                  <a:pt x="0" y="414147"/>
                </a:lnTo>
                <a:lnTo>
                  <a:pt x="29502" y="414147"/>
                </a:lnTo>
                <a:lnTo>
                  <a:pt x="29502" y="131432"/>
                </a:lnTo>
                <a:close/>
              </a:path>
              <a:path w="472440" h="414654">
                <a:moveTo>
                  <a:pt x="140754" y="0"/>
                </a:moveTo>
                <a:lnTo>
                  <a:pt x="111252" y="0"/>
                </a:lnTo>
                <a:lnTo>
                  <a:pt x="111252" y="414147"/>
                </a:lnTo>
                <a:lnTo>
                  <a:pt x="140754" y="414147"/>
                </a:lnTo>
                <a:lnTo>
                  <a:pt x="140754" y="0"/>
                </a:lnTo>
                <a:close/>
              </a:path>
              <a:path w="472440" h="414654">
                <a:moveTo>
                  <a:pt x="250875" y="194081"/>
                </a:moveTo>
                <a:lnTo>
                  <a:pt x="222504" y="194081"/>
                </a:lnTo>
                <a:lnTo>
                  <a:pt x="222504" y="414147"/>
                </a:lnTo>
                <a:lnTo>
                  <a:pt x="250875" y="414147"/>
                </a:lnTo>
                <a:lnTo>
                  <a:pt x="250875" y="194081"/>
                </a:lnTo>
                <a:close/>
              </a:path>
              <a:path w="472440" h="414654">
                <a:moveTo>
                  <a:pt x="360984" y="97802"/>
                </a:moveTo>
                <a:lnTo>
                  <a:pt x="332613" y="97802"/>
                </a:lnTo>
                <a:lnTo>
                  <a:pt x="332613" y="414147"/>
                </a:lnTo>
                <a:lnTo>
                  <a:pt x="360984" y="414147"/>
                </a:lnTo>
                <a:lnTo>
                  <a:pt x="360984" y="97802"/>
                </a:lnTo>
                <a:close/>
              </a:path>
              <a:path w="472440" h="414654">
                <a:moveTo>
                  <a:pt x="472109" y="160464"/>
                </a:moveTo>
                <a:lnTo>
                  <a:pt x="443738" y="160464"/>
                </a:lnTo>
                <a:lnTo>
                  <a:pt x="443738" y="414147"/>
                </a:lnTo>
                <a:lnTo>
                  <a:pt x="472109" y="414147"/>
                </a:lnTo>
                <a:lnTo>
                  <a:pt x="472109" y="160464"/>
                </a:lnTo>
                <a:close/>
              </a:path>
            </a:pathLst>
          </a:custGeom>
          <a:solidFill>
            <a:srgbClr val="ED858D"/>
          </a:solidFill>
        </p:spPr>
        <p:txBody>
          <a:bodyPr wrap="square" lIns="0" tIns="0" rIns="0" bIns="0" rtlCol="0"/>
          <a:lstStyle/>
          <a:p>
            <a:endParaRPr/>
          </a:p>
        </p:txBody>
      </p:sp>
      <p:pic>
        <p:nvPicPr>
          <p:cNvPr id="59" name="bg object 59"/>
          <p:cNvPicPr/>
          <p:nvPr/>
        </p:nvPicPr>
        <p:blipFill>
          <a:blip r:embed="rId12" cstate="print"/>
          <a:stretch>
            <a:fillRect/>
          </a:stretch>
        </p:blipFill>
        <p:spPr>
          <a:xfrm>
            <a:off x="9107423" y="3456432"/>
            <a:ext cx="54862" cy="73151"/>
          </a:xfrm>
          <a:prstGeom prst="rect">
            <a:avLst/>
          </a:prstGeom>
        </p:spPr>
      </p:pic>
      <p:sp>
        <p:nvSpPr>
          <p:cNvPr id="60" name="bg object 60"/>
          <p:cNvSpPr/>
          <p:nvPr/>
        </p:nvSpPr>
        <p:spPr>
          <a:xfrm>
            <a:off x="9222104" y="3507740"/>
            <a:ext cx="163830" cy="0"/>
          </a:xfrm>
          <a:custGeom>
            <a:avLst/>
            <a:gdLst/>
            <a:ahLst/>
            <a:cxnLst/>
            <a:rect l="l" t="t" r="r" b="b"/>
            <a:pathLst>
              <a:path w="163829">
                <a:moveTo>
                  <a:pt x="0" y="0"/>
                </a:moveTo>
                <a:lnTo>
                  <a:pt x="163322" y="0"/>
                </a:lnTo>
              </a:path>
            </a:pathLst>
          </a:custGeom>
          <a:ln w="3175">
            <a:solidFill>
              <a:srgbClr val="E8505B"/>
            </a:solidFill>
          </a:ln>
        </p:spPr>
        <p:txBody>
          <a:bodyPr wrap="square" lIns="0" tIns="0" rIns="0" bIns="0" rtlCol="0"/>
          <a:lstStyle/>
          <a:p>
            <a:endParaRPr/>
          </a:p>
        </p:txBody>
      </p:sp>
      <p:sp>
        <p:nvSpPr>
          <p:cNvPr id="61" name="bg object 61"/>
          <p:cNvSpPr/>
          <p:nvPr/>
        </p:nvSpPr>
        <p:spPr>
          <a:xfrm>
            <a:off x="9220200" y="3462019"/>
            <a:ext cx="411480" cy="3810"/>
          </a:xfrm>
          <a:custGeom>
            <a:avLst/>
            <a:gdLst/>
            <a:ahLst/>
            <a:cxnLst/>
            <a:rect l="l" t="t" r="r" b="b"/>
            <a:pathLst>
              <a:path w="411479" h="3810">
                <a:moveTo>
                  <a:pt x="411353" y="1270"/>
                </a:moveTo>
                <a:lnTo>
                  <a:pt x="361315" y="1270"/>
                </a:lnTo>
                <a:lnTo>
                  <a:pt x="361315" y="0"/>
                </a:lnTo>
                <a:lnTo>
                  <a:pt x="50546" y="0"/>
                </a:lnTo>
                <a:lnTo>
                  <a:pt x="50546" y="1270"/>
                </a:lnTo>
                <a:lnTo>
                  <a:pt x="0" y="1270"/>
                </a:lnTo>
                <a:lnTo>
                  <a:pt x="0" y="2540"/>
                </a:lnTo>
                <a:lnTo>
                  <a:pt x="32131" y="2540"/>
                </a:lnTo>
                <a:lnTo>
                  <a:pt x="32131" y="3810"/>
                </a:lnTo>
                <a:lnTo>
                  <a:pt x="377952" y="3810"/>
                </a:lnTo>
                <a:lnTo>
                  <a:pt x="377952" y="2540"/>
                </a:lnTo>
                <a:lnTo>
                  <a:pt x="411353" y="2540"/>
                </a:lnTo>
                <a:lnTo>
                  <a:pt x="411353" y="1270"/>
                </a:lnTo>
                <a:close/>
              </a:path>
            </a:pathLst>
          </a:custGeom>
          <a:solidFill>
            <a:srgbClr val="E8505B"/>
          </a:solidFill>
        </p:spPr>
        <p:txBody>
          <a:bodyPr wrap="square" lIns="0" tIns="0" rIns="0" bIns="0" rtlCol="0"/>
          <a:lstStyle/>
          <a:p>
            <a:endParaRPr/>
          </a:p>
        </p:txBody>
      </p:sp>
      <p:sp>
        <p:nvSpPr>
          <p:cNvPr id="62" name="bg object 62"/>
          <p:cNvSpPr/>
          <p:nvPr/>
        </p:nvSpPr>
        <p:spPr>
          <a:xfrm>
            <a:off x="8055863" y="3349752"/>
            <a:ext cx="868680" cy="1341120"/>
          </a:xfrm>
          <a:custGeom>
            <a:avLst/>
            <a:gdLst/>
            <a:ahLst/>
            <a:cxnLst/>
            <a:rect l="l" t="t" r="r" b="b"/>
            <a:pathLst>
              <a:path w="868679" h="1341120">
                <a:moveTo>
                  <a:pt x="868489" y="0"/>
                </a:moveTo>
                <a:lnTo>
                  <a:pt x="0" y="0"/>
                </a:lnTo>
                <a:lnTo>
                  <a:pt x="0" y="1341120"/>
                </a:lnTo>
                <a:lnTo>
                  <a:pt x="868489" y="1341120"/>
                </a:lnTo>
                <a:lnTo>
                  <a:pt x="868489" y="0"/>
                </a:lnTo>
                <a:close/>
              </a:path>
            </a:pathLst>
          </a:custGeom>
          <a:solidFill>
            <a:srgbClr val="F8F8F8"/>
          </a:solidFill>
        </p:spPr>
        <p:txBody>
          <a:bodyPr wrap="square" lIns="0" tIns="0" rIns="0" bIns="0" rtlCol="0"/>
          <a:lstStyle/>
          <a:p>
            <a:endParaRPr/>
          </a:p>
        </p:txBody>
      </p:sp>
      <p:sp>
        <p:nvSpPr>
          <p:cNvPr id="63" name="bg object 63"/>
          <p:cNvSpPr/>
          <p:nvPr/>
        </p:nvSpPr>
        <p:spPr>
          <a:xfrm>
            <a:off x="8052816" y="3350259"/>
            <a:ext cx="875030" cy="1343660"/>
          </a:xfrm>
          <a:custGeom>
            <a:avLst/>
            <a:gdLst/>
            <a:ahLst/>
            <a:cxnLst/>
            <a:rect l="l" t="t" r="r" b="b"/>
            <a:pathLst>
              <a:path w="875029" h="1343660">
                <a:moveTo>
                  <a:pt x="874776" y="0"/>
                </a:moveTo>
                <a:lnTo>
                  <a:pt x="0" y="0"/>
                </a:lnTo>
                <a:lnTo>
                  <a:pt x="0" y="1270"/>
                </a:lnTo>
                <a:lnTo>
                  <a:pt x="0" y="3810"/>
                </a:lnTo>
                <a:lnTo>
                  <a:pt x="0" y="1342390"/>
                </a:lnTo>
                <a:lnTo>
                  <a:pt x="0" y="1343660"/>
                </a:lnTo>
                <a:lnTo>
                  <a:pt x="849884" y="1343660"/>
                </a:lnTo>
                <a:lnTo>
                  <a:pt x="849884" y="1342390"/>
                </a:lnTo>
                <a:lnTo>
                  <a:pt x="3175" y="1342390"/>
                </a:lnTo>
                <a:lnTo>
                  <a:pt x="3175" y="3810"/>
                </a:lnTo>
                <a:lnTo>
                  <a:pt x="2540" y="3810"/>
                </a:lnTo>
                <a:lnTo>
                  <a:pt x="2540" y="1270"/>
                </a:lnTo>
                <a:lnTo>
                  <a:pt x="3175" y="1270"/>
                </a:lnTo>
                <a:lnTo>
                  <a:pt x="3175" y="3810"/>
                </a:lnTo>
                <a:lnTo>
                  <a:pt x="873125" y="3810"/>
                </a:lnTo>
                <a:lnTo>
                  <a:pt x="873125" y="1336040"/>
                </a:lnTo>
                <a:lnTo>
                  <a:pt x="873125" y="1339850"/>
                </a:lnTo>
                <a:lnTo>
                  <a:pt x="873823" y="1339850"/>
                </a:lnTo>
                <a:lnTo>
                  <a:pt x="873823" y="1336040"/>
                </a:lnTo>
                <a:lnTo>
                  <a:pt x="874776" y="1336040"/>
                </a:lnTo>
                <a:lnTo>
                  <a:pt x="874776" y="3810"/>
                </a:lnTo>
                <a:lnTo>
                  <a:pt x="874776" y="1270"/>
                </a:lnTo>
                <a:lnTo>
                  <a:pt x="874776" y="0"/>
                </a:lnTo>
                <a:close/>
              </a:path>
            </a:pathLst>
          </a:custGeom>
          <a:solidFill>
            <a:srgbClr val="243038"/>
          </a:solidFill>
        </p:spPr>
        <p:txBody>
          <a:bodyPr wrap="square" lIns="0" tIns="0" rIns="0" bIns="0" rtlCol="0"/>
          <a:lstStyle/>
          <a:p>
            <a:endParaRPr/>
          </a:p>
        </p:txBody>
      </p:sp>
      <p:sp>
        <p:nvSpPr>
          <p:cNvPr id="64" name="bg object 64"/>
          <p:cNvSpPr/>
          <p:nvPr/>
        </p:nvSpPr>
        <p:spPr>
          <a:xfrm>
            <a:off x="8159496" y="4005071"/>
            <a:ext cx="688975" cy="487680"/>
          </a:xfrm>
          <a:custGeom>
            <a:avLst/>
            <a:gdLst/>
            <a:ahLst/>
            <a:cxnLst/>
            <a:rect l="l" t="t" r="r" b="b"/>
            <a:pathLst>
              <a:path w="688975" h="487679">
                <a:moveTo>
                  <a:pt x="112483" y="396113"/>
                </a:moveTo>
                <a:lnTo>
                  <a:pt x="36830" y="396113"/>
                </a:lnTo>
                <a:lnTo>
                  <a:pt x="36830" y="487553"/>
                </a:lnTo>
                <a:lnTo>
                  <a:pt x="112483" y="487553"/>
                </a:lnTo>
                <a:lnTo>
                  <a:pt x="112483" y="396113"/>
                </a:lnTo>
                <a:close/>
              </a:path>
              <a:path w="688975" h="487679">
                <a:moveTo>
                  <a:pt x="207378" y="211709"/>
                </a:moveTo>
                <a:lnTo>
                  <a:pt x="133985" y="211709"/>
                </a:lnTo>
                <a:lnTo>
                  <a:pt x="133985" y="479933"/>
                </a:lnTo>
                <a:lnTo>
                  <a:pt x="207378" y="479933"/>
                </a:lnTo>
                <a:lnTo>
                  <a:pt x="207378" y="211709"/>
                </a:lnTo>
                <a:close/>
              </a:path>
              <a:path w="688975" h="487679">
                <a:moveTo>
                  <a:pt x="312381" y="333629"/>
                </a:moveTo>
                <a:lnTo>
                  <a:pt x="237871" y="333629"/>
                </a:lnTo>
                <a:lnTo>
                  <a:pt x="237871" y="479933"/>
                </a:lnTo>
                <a:lnTo>
                  <a:pt x="312381" y="479933"/>
                </a:lnTo>
                <a:lnTo>
                  <a:pt x="312381" y="333629"/>
                </a:lnTo>
                <a:close/>
              </a:path>
              <a:path w="688975" h="487679">
                <a:moveTo>
                  <a:pt x="416280" y="300101"/>
                </a:moveTo>
                <a:lnTo>
                  <a:pt x="341757" y="300101"/>
                </a:lnTo>
                <a:lnTo>
                  <a:pt x="341757" y="479933"/>
                </a:lnTo>
                <a:lnTo>
                  <a:pt x="416280" y="479933"/>
                </a:lnTo>
                <a:lnTo>
                  <a:pt x="416280" y="300101"/>
                </a:lnTo>
                <a:close/>
              </a:path>
              <a:path w="688975" h="487679">
                <a:moveTo>
                  <a:pt x="521322" y="211709"/>
                </a:moveTo>
                <a:lnTo>
                  <a:pt x="447929" y="211709"/>
                </a:lnTo>
                <a:lnTo>
                  <a:pt x="447929" y="479933"/>
                </a:lnTo>
                <a:lnTo>
                  <a:pt x="521322" y="479933"/>
                </a:lnTo>
                <a:lnTo>
                  <a:pt x="521322" y="211709"/>
                </a:lnTo>
                <a:close/>
              </a:path>
              <a:path w="688975" h="487679">
                <a:moveTo>
                  <a:pt x="627468" y="53213"/>
                </a:moveTo>
                <a:lnTo>
                  <a:pt x="552958" y="53213"/>
                </a:lnTo>
                <a:lnTo>
                  <a:pt x="552958" y="479933"/>
                </a:lnTo>
                <a:lnTo>
                  <a:pt x="627468" y="479933"/>
                </a:lnTo>
                <a:lnTo>
                  <a:pt x="627468" y="53213"/>
                </a:lnTo>
                <a:close/>
              </a:path>
              <a:path w="688975" h="487679">
                <a:moveTo>
                  <a:pt x="688848" y="31496"/>
                </a:moveTo>
                <a:lnTo>
                  <a:pt x="687197" y="29464"/>
                </a:lnTo>
                <a:lnTo>
                  <a:pt x="682625" y="25273"/>
                </a:lnTo>
                <a:lnTo>
                  <a:pt x="678688" y="23368"/>
                </a:lnTo>
                <a:lnTo>
                  <a:pt x="668782" y="17907"/>
                </a:lnTo>
                <a:lnTo>
                  <a:pt x="646684" y="7493"/>
                </a:lnTo>
                <a:lnTo>
                  <a:pt x="627634" y="2159"/>
                </a:lnTo>
                <a:lnTo>
                  <a:pt x="605282" y="0"/>
                </a:lnTo>
                <a:lnTo>
                  <a:pt x="580009" y="2159"/>
                </a:lnTo>
                <a:lnTo>
                  <a:pt x="539496" y="16891"/>
                </a:lnTo>
                <a:lnTo>
                  <a:pt x="485521" y="62484"/>
                </a:lnTo>
                <a:lnTo>
                  <a:pt x="472694" y="77724"/>
                </a:lnTo>
                <a:lnTo>
                  <a:pt x="459740" y="92583"/>
                </a:lnTo>
                <a:lnTo>
                  <a:pt x="432816" y="124714"/>
                </a:lnTo>
                <a:lnTo>
                  <a:pt x="403606" y="155956"/>
                </a:lnTo>
                <a:lnTo>
                  <a:pt x="370967" y="180848"/>
                </a:lnTo>
                <a:lnTo>
                  <a:pt x="334137" y="192659"/>
                </a:lnTo>
                <a:lnTo>
                  <a:pt x="315214" y="191643"/>
                </a:lnTo>
                <a:lnTo>
                  <a:pt x="279908" y="178562"/>
                </a:lnTo>
                <a:lnTo>
                  <a:pt x="248158" y="154051"/>
                </a:lnTo>
                <a:lnTo>
                  <a:pt x="217678" y="128143"/>
                </a:lnTo>
                <a:lnTo>
                  <a:pt x="203454" y="117221"/>
                </a:lnTo>
                <a:lnTo>
                  <a:pt x="158623" y="92456"/>
                </a:lnTo>
                <a:lnTo>
                  <a:pt x="128651" y="87122"/>
                </a:lnTo>
                <a:lnTo>
                  <a:pt x="114427" y="87122"/>
                </a:lnTo>
                <a:lnTo>
                  <a:pt x="101092" y="88265"/>
                </a:lnTo>
                <a:lnTo>
                  <a:pt x="55753" y="103251"/>
                </a:lnTo>
                <a:lnTo>
                  <a:pt x="23368" y="125984"/>
                </a:lnTo>
                <a:lnTo>
                  <a:pt x="0" y="151257"/>
                </a:lnTo>
                <a:lnTo>
                  <a:pt x="2413" y="149352"/>
                </a:lnTo>
                <a:lnTo>
                  <a:pt x="14605" y="137033"/>
                </a:lnTo>
                <a:lnTo>
                  <a:pt x="39116" y="118110"/>
                </a:lnTo>
                <a:lnTo>
                  <a:pt x="77089" y="99822"/>
                </a:lnTo>
                <a:lnTo>
                  <a:pt x="114427" y="93472"/>
                </a:lnTo>
                <a:lnTo>
                  <a:pt x="128524" y="93726"/>
                </a:lnTo>
                <a:lnTo>
                  <a:pt x="171958" y="105791"/>
                </a:lnTo>
                <a:lnTo>
                  <a:pt x="201168" y="123571"/>
                </a:lnTo>
                <a:lnTo>
                  <a:pt x="230378" y="147320"/>
                </a:lnTo>
                <a:lnTo>
                  <a:pt x="245237" y="160401"/>
                </a:lnTo>
                <a:lnTo>
                  <a:pt x="276733" y="184785"/>
                </a:lnTo>
                <a:lnTo>
                  <a:pt x="304800" y="197231"/>
                </a:lnTo>
                <a:lnTo>
                  <a:pt x="334264" y="201549"/>
                </a:lnTo>
                <a:lnTo>
                  <a:pt x="344297" y="200152"/>
                </a:lnTo>
                <a:lnTo>
                  <a:pt x="373507" y="188087"/>
                </a:lnTo>
                <a:lnTo>
                  <a:pt x="407416" y="162306"/>
                </a:lnTo>
                <a:lnTo>
                  <a:pt x="436626" y="130937"/>
                </a:lnTo>
                <a:lnTo>
                  <a:pt x="475742" y="81915"/>
                </a:lnTo>
                <a:lnTo>
                  <a:pt x="501650" y="53594"/>
                </a:lnTo>
                <a:lnTo>
                  <a:pt x="528701" y="31496"/>
                </a:lnTo>
                <a:lnTo>
                  <a:pt x="555117" y="16891"/>
                </a:lnTo>
                <a:lnTo>
                  <a:pt x="605917" y="5969"/>
                </a:lnTo>
                <a:lnTo>
                  <a:pt x="627507" y="7112"/>
                </a:lnTo>
                <a:lnTo>
                  <a:pt x="660781" y="16891"/>
                </a:lnTo>
                <a:lnTo>
                  <a:pt x="688848" y="31496"/>
                </a:lnTo>
                <a:close/>
              </a:path>
            </a:pathLst>
          </a:custGeom>
          <a:solidFill>
            <a:srgbClr val="E8505B"/>
          </a:solidFill>
        </p:spPr>
        <p:txBody>
          <a:bodyPr wrap="square" lIns="0" tIns="0" rIns="0" bIns="0" rtlCol="0"/>
          <a:lstStyle/>
          <a:p>
            <a:endParaRPr/>
          </a:p>
        </p:txBody>
      </p:sp>
      <p:sp>
        <p:nvSpPr>
          <p:cNvPr id="65" name="bg object 65"/>
          <p:cNvSpPr/>
          <p:nvPr/>
        </p:nvSpPr>
        <p:spPr>
          <a:xfrm>
            <a:off x="8202168" y="4514088"/>
            <a:ext cx="597535" cy="5715"/>
          </a:xfrm>
          <a:custGeom>
            <a:avLst/>
            <a:gdLst/>
            <a:ahLst/>
            <a:cxnLst/>
            <a:rect l="l" t="t" r="r" b="b"/>
            <a:pathLst>
              <a:path w="597534" h="5714">
                <a:moveTo>
                  <a:pt x="76581" y="2667"/>
                </a:moveTo>
                <a:lnTo>
                  <a:pt x="76454" y="1397"/>
                </a:lnTo>
                <a:lnTo>
                  <a:pt x="68834" y="1397"/>
                </a:lnTo>
                <a:lnTo>
                  <a:pt x="68834" y="0"/>
                </a:lnTo>
                <a:lnTo>
                  <a:pt x="7747" y="0"/>
                </a:lnTo>
                <a:lnTo>
                  <a:pt x="7747" y="1397"/>
                </a:lnTo>
                <a:lnTo>
                  <a:pt x="0" y="1397"/>
                </a:lnTo>
                <a:lnTo>
                  <a:pt x="0" y="2667"/>
                </a:lnTo>
                <a:lnTo>
                  <a:pt x="889" y="2667"/>
                </a:lnTo>
                <a:lnTo>
                  <a:pt x="889" y="4064"/>
                </a:lnTo>
                <a:lnTo>
                  <a:pt x="8509" y="4064"/>
                </a:lnTo>
                <a:lnTo>
                  <a:pt x="8509" y="5461"/>
                </a:lnTo>
                <a:lnTo>
                  <a:pt x="69088" y="5461"/>
                </a:lnTo>
                <a:lnTo>
                  <a:pt x="69088" y="4064"/>
                </a:lnTo>
                <a:lnTo>
                  <a:pt x="76581" y="4064"/>
                </a:lnTo>
                <a:lnTo>
                  <a:pt x="76581" y="2667"/>
                </a:lnTo>
                <a:close/>
              </a:path>
              <a:path w="597534" h="5714">
                <a:moveTo>
                  <a:pt x="168021" y="1397"/>
                </a:moveTo>
                <a:lnTo>
                  <a:pt x="160401" y="1397"/>
                </a:lnTo>
                <a:lnTo>
                  <a:pt x="160401" y="0"/>
                </a:lnTo>
                <a:lnTo>
                  <a:pt x="99187" y="0"/>
                </a:lnTo>
                <a:lnTo>
                  <a:pt x="99187" y="1397"/>
                </a:lnTo>
                <a:lnTo>
                  <a:pt x="91313" y="1397"/>
                </a:lnTo>
                <a:lnTo>
                  <a:pt x="91313" y="2667"/>
                </a:lnTo>
                <a:lnTo>
                  <a:pt x="92329" y="2667"/>
                </a:lnTo>
                <a:lnTo>
                  <a:pt x="92329" y="4064"/>
                </a:lnTo>
                <a:lnTo>
                  <a:pt x="99949" y="4064"/>
                </a:lnTo>
                <a:lnTo>
                  <a:pt x="99949" y="5461"/>
                </a:lnTo>
                <a:lnTo>
                  <a:pt x="160655" y="5461"/>
                </a:lnTo>
                <a:lnTo>
                  <a:pt x="160655" y="4064"/>
                </a:lnTo>
                <a:lnTo>
                  <a:pt x="168021" y="4064"/>
                </a:lnTo>
                <a:lnTo>
                  <a:pt x="168021" y="2667"/>
                </a:lnTo>
                <a:lnTo>
                  <a:pt x="168021" y="1397"/>
                </a:lnTo>
                <a:close/>
              </a:path>
              <a:path w="597534" h="5714">
                <a:moveTo>
                  <a:pt x="265430" y="1397"/>
                </a:moveTo>
                <a:lnTo>
                  <a:pt x="257683" y="1397"/>
                </a:lnTo>
                <a:lnTo>
                  <a:pt x="257683" y="0"/>
                </a:lnTo>
                <a:lnTo>
                  <a:pt x="196723" y="0"/>
                </a:lnTo>
                <a:lnTo>
                  <a:pt x="196723" y="1397"/>
                </a:lnTo>
                <a:lnTo>
                  <a:pt x="189103" y="1397"/>
                </a:lnTo>
                <a:lnTo>
                  <a:pt x="189103" y="2667"/>
                </a:lnTo>
                <a:lnTo>
                  <a:pt x="189992" y="2667"/>
                </a:lnTo>
                <a:lnTo>
                  <a:pt x="189992" y="4064"/>
                </a:lnTo>
                <a:lnTo>
                  <a:pt x="197485" y="4064"/>
                </a:lnTo>
                <a:lnTo>
                  <a:pt x="197485" y="5461"/>
                </a:lnTo>
                <a:lnTo>
                  <a:pt x="258064" y="5461"/>
                </a:lnTo>
                <a:lnTo>
                  <a:pt x="258064" y="4064"/>
                </a:lnTo>
                <a:lnTo>
                  <a:pt x="265430" y="4064"/>
                </a:lnTo>
                <a:lnTo>
                  <a:pt x="265430" y="2667"/>
                </a:lnTo>
                <a:lnTo>
                  <a:pt x="265430" y="1397"/>
                </a:lnTo>
                <a:close/>
              </a:path>
              <a:path w="597534" h="5714">
                <a:moveTo>
                  <a:pt x="373888" y="1397"/>
                </a:moveTo>
                <a:lnTo>
                  <a:pt x="366268" y="1397"/>
                </a:lnTo>
                <a:lnTo>
                  <a:pt x="366268" y="0"/>
                </a:lnTo>
                <a:lnTo>
                  <a:pt x="305181" y="0"/>
                </a:lnTo>
                <a:lnTo>
                  <a:pt x="305181" y="1397"/>
                </a:lnTo>
                <a:lnTo>
                  <a:pt x="297307" y="1397"/>
                </a:lnTo>
                <a:lnTo>
                  <a:pt x="297307" y="2667"/>
                </a:lnTo>
                <a:lnTo>
                  <a:pt x="298323" y="2667"/>
                </a:lnTo>
                <a:lnTo>
                  <a:pt x="298323" y="4064"/>
                </a:lnTo>
                <a:lnTo>
                  <a:pt x="305816" y="4064"/>
                </a:lnTo>
                <a:lnTo>
                  <a:pt x="305816" y="5461"/>
                </a:lnTo>
                <a:lnTo>
                  <a:pt x="366522" y="5461"/>
                </a:lnTo>
                <a:lnTo>
                  <a:pt x="366522" y="4064"/>
                </a:lnTo>
                <a:lnTo>
                  <a:pt x="373888" y="4064"/>
                </a:lnTo>
                <a:lnTo>
                  <a:pt x="373888" y="2667"/>
                </a:lnTo>
                <a:lnTo>
                  <a:pt x="373888" y="1397"/>
                </a:lnTo>
                <a:close/>
              </a:path>
              <a:path w="597534" h="5714">
                <a:moveTo>
                  <a:pt x="486791" y="1397"/>
                </a:moveTo>
                <a:lnTo>
                  <a:pt x="478155" y="1397"/>
                </a:lnTo>
                <a:lnTo>
                  <a:pt x="478155" y="0"/>
                </a:lnTo>
                <a:lnTo>
                  <a:pt x="408940" y="0"/>
                </a:lnTo>
                <a:lnTo>
                  <a:pt x="408940" y="1397"/>
                </a:lnTo>
                <a:lnTo>
                  <a:pt x="400050" y="1397"/>
                </a:lnTo>
                <a:lnTo>
                  <a:pt x="400050" y="2667"/>
                </a:lnTo>
                <a:lnTo>
                  <a:pt x="401066" y="2667"/>
                </a:lnTo>
                <a:lnTo>
                  <a:pt x="401066" y="4064"/>
                </a:lnTo>
                <a:lnTo>
                  <a:pt x="409702" y="4064"/>
                </a:lnTo>
                <a:lnTo>
                  <a:pt x="409702" y="5461"/>
                </a:lnTo>
                <a:lnTo>
                  <a:pt x="478409" y="5461"/>
                </a:lnTo>
                <a:lnTo>
                  <a:pt x="478409" y="4064"/>
                </a:lnTo>
                <a:lnTo>
                  <a:pt x="486791" y="4064"/>
                </a:lnTo>
                <a:lnTo>
                  <a:pt x="486791" y="2667"/>
                </a:lnTo>
                <a:lnTo>
                  <a:pt x="486791" y="1397"/>
                </a:lnTo>
                <a:close/>
              </a:path>
              <a:path w="597534" h="5714">
                <a:moveTo>
                  <a:pt x="597281" y="2667"/>
                </a:moveTo>
                <a:lnTo>
                  <a:pt x="597154" y="1397"/>
                </a:lnTo>
                <a:lnTo>
                  <a:pt x="588518" y="1397"/>
                </a:lnTo>
                <a:lnTo>
                  <a:pt x="588518" y="0"/>
                </a:lnTo>
                <a:lnTo>
                  <a:pt x="518922" y="0"/>
                </a:lnTo>
                <a:lnTo>
                  <a:pt x="518922" y="1397"/>
                </a:lnTo>
                <a:lnTo>
                  <a:pt x="510286" y="1397"/>
                </a:lnTo>
                <a:lnTo>
                  <a:pt x="510286" y="2667"/>
                </a:lnTo>
                <a:lnTo>
                  <a:pt x="511302" y="2667"/>
                </a:lnTo>
                <a:lnTo>
                  <a:pt x="511302" y="4064"/>
                </a:lnTo>
                <a:lnTo>
                  <a:pt x="519684" y="4064"/>
                </a:lnTo>
                <a:lnTo>
                  <a:pt x="519684" y="5461"/>
                </a:lnTo>
                <a:lnTo>
                  <a:pt x="588899" y="5461"/>
                </a:lnTo>
                <a:lnTo>
                  <a:pt x="588899" y="4064"/>
                </a:lnTo>
                <a:lnTo>
                  <a:pt x="597281" y="4064"/>
                </a:lnTo>
                <a:lnTo>
                  <a:pt x="597281" y="2667"/>
                </a:lnTo>
                <a:close/>
              </a:path>
            </a:pathLst>
          </a:custGeom>
          <a:solidFill>
            <a:srgbClr val="243038"/>
          </a:solidFill>
        </p:spPr>
        <p:txBody>
          <a:bodyPr wrap="square" lIns="0" tIns="0" rIns="0" bIns="0" rtlCol="0"/>
          <a:lstStyle/>
          <a:p>
            <a:endParaRPr/>
          </a:p>
        </p:txBody>
      </p:sp>
      <p:sp>
        <p:nvSpPr>
          <p:cNvPr id="66" name="bg object 66"/>
          <p:cNvSpPr/>
          <p:nvPr/>
        </p:nvSpPr>
        <p:spPr>
          <a:xfrm>
            <a:off x="8196072" y="3544823"/>
            <a:ext cx="606425" cy="338455"/>
          </a:xfrm>
          <a:custGeom>
            <a:avLst/>
            <a:gdLst/>
            <a:ahLst/>
            <a:cxnLst/>
            <a:rect l="l" t="t" r="r" b="b"/>
            <a:pathLst>
              <a:path w="606425" h="338454">
                <a:moveTo>
                  <a:pt x="606272" y="0"/>
                </a:moveTo>
                <a:lnTo>
                  <a:pt x="0" y="0"/>
                </a:lnTo>
                <a:lnTo>
                  <a:pt x="0" y="337946"/>
                </a:lnTo>
                <a:lnTo>
                  <a:pt x="606272" y="337946"/>
                </a:lnTo>
                <a:lnTo>
                  <a:pt x="606272" y="0"/>
                </a:lnTo>
                <a:close/>
              </a:path>
            </a:pathLst>
          </a:custGeom>
          <a:solidFill>
            <a:srgbClr val="DFDFDF"/>
          </a:solidFill>
        </p:spPr>
        <p:txBody>
          <a:bodyPr wrap="square" lIns="0" tIns="0" rIns="0" bIns="0" rtlCol="0"/>
          <a:lstStyle/>
          <a:p>
            <a:endParaRPr/>
          </a:p>
        </p:txBody>
      </p:sp>
      <p:pic>
        <p:nvPicPr>
          <p:cNvPr id="67" name="bg object 67"/>
          <p:cNvPicPr/>
          <p:nvPr/>
        </p:nvPicPr>
        <p:blipFill>
          <a:blip r:embed="rId13" cstate="print"/>
          <a:stretch>
            <a:fillRect/>
          </a:stretch>
        </p:blipFill>
        <p:spPr>
          <a:xfrm>
            <a:off x="8266175" y="3614928"/>
            <a:ext cx="57911" cy="76200"/>
          </a:xfrm>
          <a:prstGeom prst="rect">
            <a:avLst/>
          </a:prstGeom>
        </p:spPr>
      </p:pic>
      <p:sp>
        <p:nvSpPr>
          <p:cNvPr id="68" name="bg object 68"/>
          <p:cNvSpPr/>
          <p:nvPr/>
        </p:nvSpPr>
        <p:spPr>
          <a:xfrm>
            <a:off x="8351520" y="3627120"/>
            <a:ext cx="194945" cy="15240"/>
          </a:xfrm>
          <a:custGeom>
            <a:avLst/>
            <a:gdLst/>
            <a:ahLst/>
            <a:cxnLst/>
            <a:rect l="l" t="t" r="r" b="b"/>
            <a:pathLst>
              <a:path w="194945" h="15239">
                <a:moveTo>
                  <a:pt x="194691" y="0"/>
                </a:moveTo>
                <a:lnTo>
                  <a:pt x="0" y="0"/>
                </a:lnTo>
                <a:lnTo>
                  <a:pt x="0" y="15239"/>
                </a:lnTo>
                <a:lnTo>
                  <a:pt x="194691" y="15239"/>
                </a:lnTo>
                <a:lnTo>
                  <a:pt x="194691" y="0"/>
                </a:lnTo>
                <a:close/>
              </a:path>
            </a:pathLst>
          </a:custGeom>
          <a:solidFill>
            <a:srgbClr val="243038"/>
          </a:solidFill>
        </p:spPr>
        <p:txBody>
          <a:bodyPr wrap="square" lIns="0" tIns="0" rIns="0" bIns="0" rtlCol="0"/>
          <a:lstStyle/>
          <a:p>
            <a:endParaRPr/>
          </a:p>
        </p:txBody>
      </p:sp>
      <p:sp>
        <p:nvSpPr>
          <p:cNvPr id="69" name="bg object 69"/>
          <p:cNvSpPr/>
          <p:nvPr/>
        </p:nvSpPr>
        <p:spPr>
          <a:xfrm>
            <a:off x="8351520" y="3657600"/>
            <a:ext cx="381000" cy="15240"/>
          </a:xfrm>
          <a:custGeom>
            <a:avLst/>
            <a:gdLst/>
            <a:ahLst/>
            <a:cxnLst/>
            <a:rect l="l" t="t" r="r" b="b"/>
            <a:pathLst>
              <a:path w="381000" h="15239">
                <a:moveTo>
                  <a:pt x="380619" y="0"/>
                </a:moveTo>
                <a:lnTo>
                  <a:pt x="0" y="0"/>
                </a:lnTo>
                <a:lnTo>
                  <a:pt x="0" y="15239"/>
                </a:lnTo>
                <a:lnTo>
                  <a:pt x="380619" y="15239"/>
                </a:lnTo>
                <a:lnTo>
                  <a:pt x="380619" y="0"/>
                </a:lnTo>
                <a:close/>
              </a:path>
            </a:pathLst>
          </a:custGeom>
          <a:solidFill>
            <a:srgbClr val="FFFFFF"/>
          </a:solidFill>
        </p:spPr>
        <p:txBody>
          <a:bodyPr wrap="square" lIns="0" tIns="0" rIns="0" bIns="0" rtlCol="0"/>
          <a:lstStyle/>
          <a:p>
            <a:endParaRPr/>
          </a:p>
        </p:txBody>
      </p:sp>
      <p:pic>
        <p:nvPicPr>
          <p:cNvPr id="70" name="bg object 70"/>
          <p:cNvPicPr/>
          <p:nvPr/>
        </p:nvPicPr>
        <p:blipFill>
          <a:blip r:embed="rId14" cstate="print"/>
          <a:stretch>
            <a:fillRect/>
          </a:stretch>
        </p:blipFill>
        <p:spPr>
          <a:xfrm>
            <a:off x="8266175" y="3730752"/>
            <a:ext cx="57911" cy="79248"/>
          </a:xfrm>
          <a:prstGeom prst="rect">
            <a:avLst/>
          </a:prstGeom>
        </p:spPr>
      </p:pic>
      <p:sp>
        <p:nvSpPr>
          <p:cNvPr id="71" name="bg object 71"/>
          <p:cNvSpPr/>
          <p:nvPr/>
        </p:nvSpPr>
        <p:spPr>
          <a:xfrm>
            <a:off x="8351520" y="3742944"/>
            <a:ext cx="100965" cy="15240"/>
          </a:xfrm>
          <a:custGeom>
            <a:avLst/>
            <a:gdLst/>
            <a:ahLst/>
            <a:cxnLst/>
            <a:rect l="l" t="t" r="r" b="b"/>
            <a:pathLst>
              <a:path w="100965" h="15239">
                <a:moveTo>
                  <a:pt x="100396" y="0"/>
                </a:moveTo>
                <a:lnTo>
                  <a:pt x="0" y="0"/>
                </a:lnTo>
                <a:lnTo>
                  <a:pt x="0" y="15239"/>
                </a:lnTo>
                <a:lnTo>
                  <a:pt x="100396" y="15239"/>
                </a:lnTo>
                <a:lnTo>
                  <a:pt x="100396" y="0"/>
                </a:lnTo>
                <a:close/>
              </a:path>
            </a:pathLst>
          </a:custGeom>
          <a:solidFill>
            <a:srgbClr val="E8505B"/>
          </a:solidFill>
        </p:spPr>
        <p:txBody>
          <a:bodyPr wrap="square" lIns="0" tIns="0" rIns="0" bIns="0" rtlCol="0"/>
          <a:lstStyle/>
          <a:p>
            <a:endParaRPr/>
          </a:p>
        </p:txBody>
      </p:sp>
      <p:sp>
        <p:nvSpPr>
          <p:cNvPr id="72" name="bg object 72"/>
          <p:cNvSpPr/>
          <p:nvPr/>
        </p:nvSpPr>
        <p:spPr>
          <a:xfrm>
            <a:off x="8351520" y="3776471"/>
            <a:ext cx="381000" cy="15240"/>
          </a:xfrm>
          <a:custGeom>
            <a:avLst/>
            <a:gdLst/>
            <a:ahLst/>
            <a:cxnLst/>
            <a:rect l="l" t="t" r="r" b="b"/>
            <a:pathLst>
              <a:path w="381000" h="15239">
                <a:moveTo>
                  <a:pt x="380619" y="0"/>
                </a:moveTo>
                <a:lnTo>
                  <a:pt x="0" y="0"/>
                </a:lnTo>
                <a:lnTo>
                  <a:pt x="0" y="15239"/>
                </a:lnTo>
                <a:lnTo>
                  <a:pt x="380619" y="15239"/>
                </a:lnTo>
                <a:lnTo>
                  <a:pt x="380619" y="0"/>
                </a:lnTo>
                <a:close/>
              </a:path>
            </a:pathLst>
          </a:custGeom>
          <a:solidFill>
            <a:srgbClr val="FFFFFF"/>
          </a:solidFill>
        </p:spPr>
        <p:txBody>
          <a:bodyPr wrap="square" lIns="0" tIns="0" rIns="0" bIns="0" rtlCol="0"/>
          <a:lstStyle/>
          <a:p>
            <a:endParaRPr/>
          </a:p>
        </p:txBody>
      </p:sp>
      <p:sp>
        <p:nvSpPr>
          <p:cNvPr id="73" name="bg object 73"/>
          <p:cNvSpPr/>
          <p:nvPr/>
        </p:nvSpPr>
        <p:spPr>
          <a:xfrm>
            <a:off x="10704576" y="3108960"/>
            <a:ext cx="954405" cy="1471930"/>
          </a:xfrm>
          <a:custGeom>
            <a:avLst/>
            <a:gdLst/>
            <a:ahLst/>
            <a:cxnLst/>
            <a:rect l="l" t="t" r="r" b="b"/>
            <a:pathLst>
              <a:path w="954404" h="1471929">
                <a:moveTo>
                  <a:pt x="953935" y="0"/>
                </a:moveTo>
                <a:lnTo>
                  <a:pt x="0" y="0"/>
                </a:lnTo>
                <a:lnTo>
                  <a:pt x="0" y="1471802"/>
                </a:lnTo>
                <a:lnTo>
                  <a:pt x="953935" y="1471802"/>
                </a:lnTo>
                <a:lnTo>
                  <a:pt x="953935" y="0"/>
                </a:lnTo>
                <a:close/>
              </a:path>
            </a:pathLst>
          </a:custGeom>
          <a:solidFill>
            <a:srgbClr val="F8F8F8"/>
          </a:solidFill>
        </p:spPr>
        <p:txBody>
          <a:bodyPr wrap="square" lIns="0" tIns="0" rIns="0" bIns="0" rtlCol="0"/>
          <a:lstStyle/>
          <a:p>
            <a:endParaRPr/>
          </a:p>
        </p:txBody>
      </p:sp>
      <p:sp>
        <p:nvSpPr>
          <p:cNvPr id="74" name="bg object 74"/>
          <p:cNvSpPr/>
          <p:nvPr/>
        </p:nvSpPr>
        <p:spPr>
          <a:xfrm>
            <a:off x="10701528" y="3105911"/>
            <a:ext cx="960119" cy="1477645"/>
          </a:xfrm>
          <a:custGeom>
            <a:avLst/>
            <a:gdLst/>
            <a:ahLst/>
            <a:cxnLst/>
            <a:rect l="l" t="t" r="r" b="b"/>
            <a:pathLst>
              <a:path w="960120" h="1477645">
                <a:moveTo>
                  <a:pt x="959739" y="0"/>
                </a:moveTo>
                <a:lnTo>
                  <a:pt x="0" y="0"/>
                </a:lnTo>
                <a:lnTo>
                  <a:pt x="0" y="1477645"/>
                </a:lnTo>
                <a:lnTo>
                  <a:pt x="939546" y="1477645"/>
                </a:lnTo>
                <a:lnTo>
                  <a:pt x="951992" y="1475613"/>
                </a:lnTo>
                <a:lnTo>
                  <a:pt x="3048" y="1475613"/>
                </a:lnTo>
                <a:lnTo>
                  <a:pt x="3048" y="4191"/>
                </a:lnTo>
                <a:lnTo>
                  <a:pt x="1524" y="4191"/>
                </a:lnTo>
                <a:lnTo>
                  <a:pt x="3048" y="2159"/>
                </a:lnTo>
                <a:lnTo>
                  <a:pt x="3048" y="4191"/>
                </a:lnTo>
                <a:lnTo>
                  <a:pt x="956538" y="4191"/>
                </a:lnTo>
                <a:lnTo>
                  <a:pt x="956538" y="2159"/>
                </a:lnTo>
                <a:lnTo>
                  <a:pt x="958215" y="4191"/>
                </a:lnTo>
                <a:lnTo>
                  <a:pt x="956564" y="4191"/>
                </a:lnTo>
                <a:lnTo>
                  <a:pt x="956564" y="1448308"/>
                </a:lnTo>
                <a:lnTo>
                  <a:pt x="958215" y="1458722"/>
                </a:lnTo>
                <a:lnTo>
                  <a:pt x="958215" y="728218"/>
                </a:lnTo>
                <a:lnTo>
                  <a:pt x="958469" y="471678"/>
                </a:lnTo>
                <a:lnTo>
                  <a:pt x="959739" y="2159"/>
                </a:lnTo>
                <a:lnTo>
                  <a:pt x="959739" y="0"/>
                </a:lnTo>
                <a:close/>
              </a:path>
            </a:pathLst>
          </a:custGeom>
          <a:solidFill>
            <a:srgbClr val="243038"/>
          </a:solidFill>
        </p:spPr>
        <p:txBody>
          <a:bodyPr wrap="square" lIns="0" tIns="0" rIns="0" bIns="0" rtlCol="0"/>
          <a:lstStyle/>
          <a:p>
            <a:endParaRPr/>
          </a:p>
        </p:txBody>
      </p:sp>
      <p:sp>
        <p:nvSpPr>
          <p:cNvPr id="75" name="bg object 75"/>
          <p:cNvSpPr/>
          <p:nvPr/>
        </p:nvSpPr>
        <p:spPr>
          <a:xfrm>
            <a:off x="10777727" y="3224783"/>
            <a:ext cx="777240" cy="838200"/>
          </a:xfrm>
          <a:custGeom>
            <a:avLst/>
            <a:gdLst/>
            <a:ahLst/>
            <a:cxnLst/>
            <a:rect l="l" t="t" r="r" b="b"/>
            <a:pathLst>
              <a:path w="777240" h="838200">
                <a:moveTo>
                  <a:pt x="776960" y="0"/>
                </a:moveTo>
                <a:lnTo>
                  <a:pt x="0" y="0"/>
                </a:lnTo>
                <a:lnTo>
                  <a:pt x="0" y="838200"/>
                </a:lnTo>
                <a:lnTo>
                  <a:pt x="776960" y="838200"/>
                </a:lnTo>
                <a:lnTo>
                  <a:pt x="776960" y="0"/>
                </a:lnTo>
                <a:close/>
              </a:path>
            </a:pathLst>
          </a:custGeom>
          <a:solidFill>
            <a:srgbClr val="DFDFDF"/>
          </a:solidFill>
        </p:spPr>
        <p:txBody>
          <a:bodyPr wrap="square" lIns="0" tIns="0" rIns="0" bIns="0" rtlCol="0"/>
          <a:lstStyle/>
          <a:p>
            <a:endParaRPr/>
          </a:p>
        </p:txBody>
      </p:sp>
      <p:sp>
        <p:nvSpPr>
          <p:cNvPr id="76" name="bg object 76"/>
          <p:cNvSpPr/>
          <p:nvPr/>
        </p:nvSpPr>
        <p:spPr>
          <a:xfrm>
            <a:off x="10835640" y="3343909"/>
            <a:ext cx="661035" cy="633730"/>
          </a:xfrm>
          <a:custGeom>
            <a:avLst/>
            <a:gdLst/>
            <a:ahLst/>
            <a:cxnLst/>
            <a:rect l="l" t="t" r="r" b="b"/>
            <a:pathLst>
              <a:path w="661034" h="633729">
                <a:moveTo>
                  <a:pt x="24803" y="571119"/>
                </a:moveTo>
                <a:lnTo>
                  <a:pt x="0" y="571119"/>
                </a:lnTo>
                <a:lnTo>
                  <a:pt x="0" y="581787"/>
                </a:lnTo>
                <a:lnTo>
                  <a:pt x="24803" y="581787"/>
                </a:lnTo>
                <a:lnTo>
                  <a:pt x="24803" y="571119"/>
                </a:lnTo>
                <a:close/>
              </a:path>
              <a:path w="661034" h="633729">
                <a:moveTo>
                  <a:pt x="24803" y="441452"/>
                </a:moveTo>
                <a:lnTo>
                  <a:pt x="0" y="441452"/>
                </a:lnTo>
                <a:lnTo>
                  <a:pt x="0" y="449072"/>
                </a:lnTo>
                <a:lnTo>
                  <a:pt x="24803" y="449072"/>
                </a:lnTo>
                <a:lnTo>
                  <a:pt x="24803" y="441452"/>
                </a:lnTo>
                <a:close/>
              </a:path>
              <a:path w="661034" h="633729">
                <a:moveTo>
                  <a:pt x="24803" y="191389"/>
                </a:moveTo>
                <a:lnTo>
                  <a:pt x="0" y="191389"/>
                </a:lnTo>
                <a:lnTo>
                  <a:pt x="0" y="202057"/>
                </a:lnTo>
                <a:lnTo>
                  <a:pt x="24803" y="202057"/>
                </a:lnTo>
                <a:lnTo>
                  <a:pt x="24803" y="191389"/>
                </a:lnTo>
                <a:close/>
              </a:path>
              <a:path w="661034" h="633729">
                <a:moveTo>
                  <a:pt x="24803" y="66408"/>
                </a:moveTo>
                <a:lnTo>
                  <a:pt x="0" y="66408"/>
                </a:lnTo>
                <a:lnTo>
                  <a:pt x="0" y="75565"/>
                </a:lnTo>
                <a:lnTo>
                  <a:pt x="24803" y="75565"/>
                </a:lnTo>
                <a:lnTo>
                  <a:pt x="24803" y="66408"/>
                </a:lnTo>
                <a:close/>
              </a:path>
              <a:path w="661034" h="633729">
                <a:moveTo>
                  <a:pt x="25933" y="314960"/>
                </a:moveTo>
                <a:lnTo>
                  <a:pt x="1143" y="314960"/>
                </a:lnTo>
                <a:lnTo>
                  <a:pt x="1143" y="325628"/>
                </a:lnTo>
                <a:lnTo>
                  <a:pt x="25933" y="325628"/>
                </a:lnTo>
                <a:lnTo>
                  <a:pt x="25933" y="314960"/>
                </a:lnTo>
                <a:close/>
              </a:path>
              <a:path w="661034" h="633729">
                <a:moveTo>
                  <a:pt x="90220" y="625970"/>
                </a:moveTo>
                <a:lnTo>
                  <a:pt x="57531" y="625970"/>
                </a:lnTo>
                <a:lnTo>
                  <a:pt x="57531" y="633603"/>
                </a:lnTo>
                <a:lnTo>
                  <a:pt x="90220" y="633603"/>
                </a:lnTo>
                <a:lnTo>
                  <a:pt x="90220" y="625970"/>
                </a:lnTo>
                <a:close/>
              </a:path>
              <a:path w="661034" h="633729">
                <a:moveTo>
                  <a:pt x="202869" y="625970"/>
                </a:moveTo>
                <a:lnTo>
                  <a:pt x="170180" y="625970"/>
                </a:lnTo>
                <a:lnTo>
                  <a:pt x="170180" y="633603"/>
                </a:lnTo>
                <a:lnTo>
                  <a:pt x="202869" y="633603"/>
                </a:lnTo>
                <a:lnTo>
                  <a:pt x="202869" y="625970"/>
                </a:lnTo>
                <a:close/>
              </a:path>
              <a:path w="661034" h="633729">
                <a:moveTo>
                  <a:pt x="314502" y="625970"/>
                </a:moveTo>
                <a:lnTo>
                  <a:pt x="281813" y="625970"/>
                </a:lnTo>
                <a:lnTo>
                  <a:pt x="281813" y="633603"/>
                </a:lnTo>
                <a:lnTo>
                  <a:pt x="314502" y="633603"/>
                </a:lnTo>
                <a:lnTo>
                  <a:pt x="314502" y="625970"/>
                </a:lnTo>
                <a:close/>
              </a:path>
              <a:path w="661034" h="633729">
                <a:moveTo>
                  <a:pt x="428421" y="625970"/>
                </a:moveTo>
                <a:lnTo>
                  <a:pt x="395732" y="625970"/>
                </a:lnTo>
                <a:lnTo>
                  <a:pt x="395732" y="633603"/>
                </a:lnTo>
                <a:lnTo>
                  <a:pt x="428421" y="633603"/>
                </a:lnTo>
                <a:lnTo>
                  <a:pt x="428421" y="625970"/>
                </a:lnTo>
                <a:close/>
              </a:path>
              <a:path w="661034" h="633729">
                <a:moveTo>
                  <a:pt x="541197" y="625970"/>
                </a:moveTo>
                <a:lnTo>
                  <a:pt x="508508" y="625970"/>
                </a:lnTo>
                <a:lnTo>
                  <a:pt x="508508" y="633603"/>
                </a:lnTo>
                <a:lnTo>
                  <a:pt x="541197" y="633603"/>
                </a:lnTo>
                <a:lnTo>
                  <a:pt x="541197" y="625970"/>
                </a:lnTo>
                <a:close/>
              </a:path>
              <a:path w="661034" h="633729">
                <a:moveTo>
                  <a:pt x="633895" y="581660"/>
                </a:moveTo>
                <a:lnTo>
                  <a:pt x="544093" y="581660"/>
                </a:lnTo>
                <a:lnTo>
                  <a:pt x="544093" y="580390"/>
                </a:lnTo>
                <a:lnTo>
                  <a:pt x="502818" y="580390"/>
                </a:lnTo>
                <a:lnTo>
                  <a:pt x="502818" y="579120"/>
                </a:lnTo>
                <a:lnTo>
                  <a:pt x="40005" y="579120"/>
                </a:lnTo>
                <a:lnTo>
                  <a:pt x="40005" y="580390"/>
                </a:lnTo>
                <a:lnTo>
                  <a:pt x="40005" y="581660"/>
                </a:lnTo>
                <a:lnTo>
                  <a:pt x="39014" y="581660"/>
                </a:lnTo>
                <a:lnTo>
                  <a:pt x="39014" y="579120"/>
                </a:lnTo>
                <a:lnTo>
                  <a:pt x="40005" y="579120"/>
                </a:lnTo>
                <a:lnTo>
                  <a:pt x="40005" y="160020"/>
                </a:lnTo>
                <a:lnTo>
                  <a:pt x="39560" y="160020"/>
                </a:lnTo>
                <a:lnTo>
                  <a:pt x="39560" y="121920"/>
                </a:lnTo>
                <a:lnTo>
                  <a:pt x="38862" y="121920"/>
                </a:lnTo>
                <a:lnTo>
                  <a:pt x="38862" y="87630"/>
                </a:lnTo>
                <a:lnTo>
                  <a:pt x="38557" y="87630"/>
                </a:lnTo>
                <a:lnTo>
                  <a:pt x="38557" y="33020"/>
                </a:lnTo>
                <a:lnTo>
                  <a:pt x="38519" y="22860"/>
                </a:lnTo>
                <a:lnTo>
                  <a:pt x="38506" y="13970"/>
                </a:lnTo>
                <a:lnTo>
                  <a:pt x="38481" y="0"/>
                </a:lnTo>
                <a:lnTo>
                  <a:pt x="38354" y="0"/>
                </a:lnTo>
                <a:lnTo>
                  <a:pt x="38354" y="13970"/>
                </a:lnTo>
                <a:lnTo>
                  <a:pt x="38036" y="13970"/>
                </a:lnTo>
                <a:lnTo>
                  <a:pt x="38036" y="22860"/>
                </a:lnTo>
                <a:lnTo>
                  <a:pt x="37363" y="22860"/>
                </a:lnTo>
                <a:lnTo>
                  <a:pt x="37363" y="33020"/>
                </a:lnTo>
                <a:lnTo>
                  <a:pt x="36830" y="33020"/>
                </a:lnTo>
                <a:lnTo>
                  <a:pt x="36830" y="87630"/>
                </a:lnTo>
                <a:lnTo>
                  <a:pt x="36830" y="121920"/>
                </a:lnTo>
                <a:lnTo>
                  <a:pt x="36830" y="584200"/>
                </a:lnTo>
                <a:lnTo>
                  <a:pt x="621030" y="584200"/>
                </a:lnTo>
                <a:lnTo>
                  <a:pt x="621030" y="582930"/>
                </a:lnTo>
                <a:lnTo>
                  <a:pt x="633895" y="582930"/>
                </a:lnTo>
                <a:lnTo>
                  <a:pt x="633895" y="581660"/>
                </a:lnTo>
                <a:close/>
              </a:path>
              <a:path w="661034" h="633729">
                <a:moveTo>
                  <a:pt x="654989" y="625970"/>
                </a:moveTo>
                <a:lnTo>
                  <a:pt x="622300" y="625970"/>
                </a:lnTo>
                <a:lnTo>
                  <a:pt x="622300" y="633603"/>
                </a:lnTo>
                <a:lnTo>
                  <a:pt x="654989" y="633603"/>
                </a:lnTo>
                <a:lnTo>
                  <a:pt x="654989" y="625970"/>
                </a:lnTo>
                <a:close/>
              </a:path>
              <a:path w="661034" h="633729">
                <a:moveTo>
                  <a:pt x="655066" y="444500"/>
                </a:moveTo>
                <a:lnTo>
                  <a:pt x="530987" y="444500"/>
                </a:lnTo>
                <a:lnTo>
                  <a:pt x="530987" y="443230"/>
                </a:lnTo>
                <a:lnTo>
                  <a:pt x="203200" y="443230"/>
                </a:lnTo>
                <a:lnTo>
                  <a:pt x="203200" y="444500"/>
                </a:lnTo>
                <a:lnTo>
                  <a:pt x="83058" y="444500"/>
                </a:lnTo>
                <a:lnTo>
                  <a:pt x="83058" y="445770"/>
                </a:lnTo>
                <a:lnTo>
                  <a:pt x="69596" y="445770"/>
                </a:lnTo>
                <a:lnTo>
                  <a:pt x="69596" y="447040"/>
                </a:lnTo>
                <a:lnTo>
                  <a:pt x="634111" y="447040"/>
                </a:lnTo>
                <a:lnTo>
                  <a:pt x="634111" y="445770"/>
                </a:lnTo>
                <a:lnTo>
                  <a:pt x="655066" y="445770"/>
                </a:lnTo>
                <a:lnTo>
                  <a:pt x="655066" y="444500"/>
                </a:lnTo>
                <a:close/>
              </a:path>
              <a:path w="661034" h="633729">
                <a:moveTo>
                  <a:pt x="657098" y="71120"/>
                </a:moveTo>
                <a:lnTo>
                  <a:pt x="626745" y="71120"/>
                </a:lnTo>
                <a:lnTo>
                  <a:pt x="626745" y="69850"/>
                </a:lnTo>
                <a:lnTo>
                  <a:pt x="97536" y="69850"/>
                </a:lnTo>
                <a:lnTo>
                  <a:pt x="97536" y="71120"/>
                </a:lnTo>
                <a:lnTo>
                  <a:pt x="67945" y="71120"/>
                </a:lnTo>
                <a:lnTo>
                  <a:pt x="67945" y="72390"/>
                </a:lnTo>
                <a:lnTo>
                  <a:pt x="150622" y="72390"/>
                </a:lnTo>
                <a:lnTo>
                  <a:pt x="150622" y="73660"/>
                </a:lnTo>
                <a:lnTo>
                  <a:pt x="556260" y="73660"/>
                </a:lnTo>
                <a:lnTo>
                  <a:pt x="556260" y="72390"/>
                </a:lnTo>
                <a:lnTo>
                  <a:pt x="657098" y="72390"/>
                </a:lnTo>
                <a:lnTo>
                  <a:pt x="657098" y="71120"/>
                </a:lnTo>
                <a:close/>
              </a:path>
              <a:path w="661034" h="633729">
                <a:moveTo>
                  <a:pt x="658622" y="321310"/>
                </a:moveTo>
                <a:lnTo>
                  <a:pt x="618617" y="321310"/>
                </a:lnTo>
                <a:lnTo>
                  <a:pt x="618617" y="320040"/>
                </a:lnTo>
                <a:lnTo>
                  <a:pt x="100584" y="320040"/>
                </a:lnTo>
                <a:lnTo>
                  <a:pt x="100584" y="321310"/>
                </a:lnTo>
                <a:lnTo>
                  <a:pt x="70485" y="321310"/>
                </a:lnTo>
                <a:lnTo>
                  <a:pt x="70485" y="322580"/>
                </a:lnTo>
                <a:lnTo>
                  <a:pt x="146304" y="322580"/>
                </a:lnTo>
                <a:lnTo>
                  <a:pt x="146304" y="323850"/>
                </a:lnTo>
                <a:lnTo>
                  <a:pt x="575056" y="323850"/>
                </a:lnTo>
                <a:lnTo>
                  <a:pt x="575056" y="322580"/>
                </a:lnTo>
                <a:lnTo>
                  <a:pt x="658622" y="322580"/>
                </a:lnTo>
                <a:lnTo>
                  <a:pt x="658622" y="321310"/>
                </a:lnTo>
                <a:close/>
              </a:path>
              <a:path w="661034" h="633729">
                <a:moveTo>
                  <a:pt x="661035" y="196850"/>
                </a:moveTo>
                <a:lnTo>
                  <a:pt x="549402" y="196850"/>
                </a:lnTo>
                <a:lnTo>
                  <a:pt x="549402" y="195580"/>
                </a:lnTo>
                <a:lnTo>
                  <a:pt x="184150" y="195580"/>
                </a:lnTo>
                <a:lnTo>
                  <a:pt x="184150" y="196850"/>
                </a:lnTo>
                <a:lnTo>
                  <a:pt x="67945" y="196850"/>
                </a:lnTo>
                <a:lnTo>
                  <a:pt x="67945" y="198120"/>
                </a:lnTo>
                <a:lnTo>
                  <a:pt x="146177" y="198120"/>
                </a:lnTo>
                <a:lnTo>
                  <a:pt x="146177" y="199390"/>
                </a:lnTo>
                <a:lnTo>
                  <a:pt x="541909" y="199390"/>
                </a:lnTo>
                <a:lnTo>
                  <a:pt x="541909" y="198120"/>
                </a:lnTo>
                <a:lnTo>
                  <a:pt x="661035" y="198120"/>
                </a:lnTo>
                <a:lnTo>
                  <a:pt x="661035" y="196850"/>
                </a:lnTo>
                <a:close/>
              </a:path>
            </a:pathLst>
          </a:custGeom>
          <a:solidFill>
            <a:srgbClr val="243038"/>
          </a:solidFill>
        </p:spPr>
        <p:txBody>
          <a:bodyPr wrap="square" lIns="0" tIns="0" rIns="0" bIns="0" rtlCol="0"/>
          <a:lstStyle/>
          <a:p>
            <a:endParaRPr/>
          </a:p>
        </p:txBody>
      </p:sp>
      <p:sp>
        <p:nvSpPr>
          <p:cNvPr id="77" name="bg object 77"/>
          <p:cNvSpPr/>
          <p:nvPr/>
        </p:nvSpPr>
        <p:spPr>
          <a:xfrm>
            <a:off x="10902695" y="3340608"/>
            <a:ext cx="585470" cy="557530"/>
          </a:xfrm>
          <a:custGeom>
            <a:avLst/>
            <a:gdLst/>
            <a:ahLst/>
            <a:cxnLst/>
            <a:rect l="l" t="t" r="r" b="b"/>
            <a:pathLst>
              <a:path w="585470" h="557529">
                <a:moveTo>
                  <a:pt x="373379" y="0"/>
                </a:moveTo>
                <a:lnTo>
                  <a:pt x="303402" y="183006"/>
                </a:lnTo>
                <a:lnTo>
                  <a:pt x="255143" y="130428"/>
                </a:lnTo>
                <a:lnTo>
                  <a:pt x="197611" y="267207"/>
                </a:lnTo>
                <a:lnTo>
                  <a:pt x="155575" y="227202"/>
                </a:lnTo>
                <a:lnTo>
                  <a:pt x="85598" y="376554"/>
                </a:lnTo>
                <a:lnTo>
                  <a:pt x="49783" y="340740"/>
                </a:lnTo>
                <a:lnTo>
                  <a:pt x="0" y="448055"/>
                </a:lnTo>
                <a:lnTo>
                  <a:pt x="0" y="557402"/>
                </a:lnTo>
                <a:lnTo>
                  <a:pt x="584961" y="557402"/>
                </a:lnTo>
                <a:lnTo>
                  <a:pt x="584961" y="73659"/>
                </a:lnTo>
                <a:lnTo>
                  <a:pt x="511809" y="100964"/>
                </a:lnTo>
                <a:lnTo>
                  <a:pt x="449579" y="204088"/>
                </a:lnTo>
                <a:lnTo>
                  <a:pt x="373379" y="0"/>
                </a:lnTo>
                <a:close/>
              </a:path>
            </a:pathLst>
          </a:custGeom>
          <a:solidFill>
            <a:srgbClr val="455A62"/>
          </a:solidFill>
        </p:spPr>
        <p:txBody>
          <a:bodyPr wrap="square" lIns="0" tIns="0" rIns="0" bIns="0" rtlCol="0"/>
          <a:lstStyle/>
          <a:p>
            <a:endParaRPr/>
          </a:p>
        </p:txBody>
      </p:sp>
      <p:sp>
        <p:nvSpPr>
          <p:cNvPr id="78" name="bg object 78"/>
          <p:cNvSpPr/>
          <p:nvPr/>
        </p:nvSpPr>
        <p:spPr>
          <a:xfrm>
            <a:off x="10905744" y="3374135"/>
            <a:ext cx="591185" cy="448309"/>
          </a:xfrm>
          <a:custGeom>
            <a:avLst/>
            <a:gdLst/>
            <a:ahLst/>
            <a:cxnLst/>
            <a:rect l="l" t="t" r="r" b="b"/>
            <a:pathLst>
              <a:path w="591184" h="448310">
                <a:moveTo>
                  <a:pt x="4699" y="435229"/>
                </a:moveTo>
                <a:lnTo>
                  <a:pt x="3048" y="439420"/>
                </a:lnTo>
                <a:lnTo>
                  <a:pt x="0" y="443611"/>
                </a:lnTo>
                <a:lnTo>
                  <a:pt x="0" y="447802"/>
                </a:lnTo>
                <a:lnTo>
                  <a:pt x="1524" y="443611"/>
                </a:lnTo>
                <a:lnTo>
                  <a:pt x="3048" y="441579"/>
                </a:lnTo>
                <a:lnTo>
                  <a:pt x="4699" y="435229"/>
                </a:lnTo>
                <a:close/>
              </a:path>
              <a:path w="591184" h="448310">
                <a:moveTo>
                  <a:pt x="591185" y="0"/>
                </a:moveTo>
                <a:lnTo>
                  <a:pt x="513461" y="0"/>
                </a:lnTo>
                <a:lnTo>
                  <a:pt x="500888" y="23241"/>
                </a:lnTo>
                <a:lnTo>
                  <a:pt x="486791" y="48641"/>
                </a:lnTo>
                <a:lnTo>
                  <a:pt x="471170" y="75946"/>
                </a:lnTo>
                <a:lnTo>
                  <a:pt x="454279" y="105156"/>
                </a:lnTo>
                <a:lnTo>
                  <a:pt x="431165" y="105156"/>
                </a:lnTo>
                <a:lnTo>
                  <a:pt x="431165" y="102362"/>
                </a:lnTo>
                <a:lnTo>
                  <a:pt x="428498" y="99060"/>
                </a:lnTo>
                <a:lnTo>
                  <a:pt x="421513" y="99060"/>
                </a:lnTo>
                <a:lnTo>
                  <a:pt x="418719" y="102362"/>
                </a:lnTo>
                <a:lnTo>
                  <a:pt x="418973" y="105156"/>
                </a:lnTo>
                <a:lnTo>
                  <a:pt x="303403" y="105156"/>
                </a:lnTo>
                <a:lnTo>
                  <a:pt x="291592" y="132588"/>
                </a:lnTo>
                <a:lnTo>
                  <a:pt x="287401" y="132588"/>
                </a:lnTo>
                <a:lnTo>
                  <a:pt x="284988" y="135890"/>
                </a:lnTo>
                <a:lnTo>
                  <a:pt x="284607" y="140716"/>
                </a:lnTo>
                <a:lnTo>
                  <a:pt x="284988" y="144272"/>
                </a:lnTo>
                <a:lnTo>
                  <a:pt x="285877" y="145542"/>
                </a:lnTo>
                <a:lnTo>
                  <a:pt x="273431" y="173990"/>
                </a:lnTo>
                <a:lnTo>
                  <a:pt x="257429" y="209804"/>
                </a:lnTo>
                <a:lnTo>
                  <a:pt x="241173" y="245999"/>
                </a:lnTo>
                <a:lnTo>
                  <a:pt x="225171" y="281940"/>
                </a:lnTo>
                <a:lnTo>
                  <a:pt x="209423" y="317754"/>
                </a:lnTo>
                <a:lnTo>
                  <a:pt x="194056" y="352171"/>
                </a:lnTo>
                <a:lnTo>
                  <a:pt x="180340" y="381635"/>
                </a:lnTo>
                <a:lnTo>
                  <a:pt x="181991" y="384810"/>
                </a:lnTo>
                <a:lnTo>
                  <a:pt x="178943" y="384810"/>
                </a:lnTo>
                <a:lnTo>
                  <a:pt x="180340" y="381635"/>
                </a:lnTo>
                <a:lnTo>
                  <a:pt x="160147" y="344551"/>
                </a:lnTo>
                <a:lnTo>
                  <a:pt x="139065" y="306197"/>
                </a:lnTo>
                <a:lnTo>
                  <a:pt x="124015" y="279019"/>
                </a:lnTo>
                <a:lnTo>
                  <a:pt x="122682" y="276606"/>
                </a:lnTo>
                <a:lnTo>
                  <a:pt x="123063" y="276225"/>
                </a:lnTo>
                <a:lnTo>
                  <a:pt x="123063" y="268351"/>
                </a:lnTo>
                <a:lnTo>
                  <a:pt x="120523" y="265176"/>
                </a:lnTo>
                <a:lnTo>
                  <a:pt x="116205" y="265176"/>
                </a:lnTo>
                <a:lnTo>
                  <a:pt x="100711" y="237617"/>
                </a:lnTo>
                <a:lnTo>
                  <a:pt x="99568" y="235458"/>
                </a:lnTo>
                <a:lnTo>
                  <a:pt x="99568" y="233426"/>
                </a:lnTo>
                <a:lnTo>
                  <a:pt x="98044" y="235458"/>
                </a:lnTo>
                <a:lnTo>
                  <a:pt x="75819" y="281940"/>
                </a:lnTo>
                <a:lnTo>
                  <a:pt x="56134" y="323469"/>
                </a:lnTo>
                <a:lnTo>
                  <a:pt x="39116" y="359918"/>
                </a:lnTo>
                <a:lnTo>
                  <a:pt x="24892" y="391033"/>
                </a:lnTo>
                <a:lnTo>
                  <a:pt x="18415" y="404495"/>
                </a:lnTo>
                <a:lnTo>
                  <a:pt x="13081" y="416306"/>
                </a:lnTo>
                <a:lnTo>
                  <a:pt x="8509" y="426593"/>
                </a:lnTo>
                <a:lnTo>
                  <a:pt x="4699" y="435229"/>
                </a:lnTo>
                <a:lnTo>
                  <a:pt x="9398" y="427736"/>
                </a:lnTo>
                <a:lnTo>
                  <a:pt x="14351" y="418084"/>
                </a:lnTo>
                <a:lnTo>
                  <a:pt x="26416" y="393192"/>
                </a:lnTo>
                <a:lnTo>
                  <a:pt x="40894" y="362077"/>
                </a:lnTo>
                <a:lnTo>
                  <a:pt x="78105" y="284099"/>
                </a:lnTo>
                <a:lnTo>
                  <a:pt x="98806" y="239141"/>
                </a:lnTo>
                <a:lnTo>
                  <a:pt x="98044" y="237617"/>
                </a:lnTo>
                <a:lnTo>
                  <a:pt x="99568" y="237617"/>
                </a:lnTo>
                <a:lnTo>
                  <a:pt x="98806" y="239141"/>
                </a:lnTo>
                <a:lnTo>
                  <a:pt x="113792" y="266065"/>
                </a:lnTo>
                <a:lnTo>
                  <a:pt x="111887" y="268351"/>
                </a:lnTo>
                <a:lnTo>
                  <a:pt x="111887" y="276225"/>
                </a:lnTo>
                <a:lnTo>
                  <a:pt x="114427" y="279273"/>
                </a:lnTo>
                <a:lnTo>
                  <a:pt x="120523" y="279273"/>
                </a:lnTo>
                <a:lnTo>
                  <a:pt x="120777" y="279019"/>
                </a:lnTo>
                <a:lnTo>
                  <a:pt x="136779" y="308610"/>
                </a:lnTo>
                <a:lnTo>
                  <a:pt x="157353" y="347599"/>
                </a:lnTo>
                <a:lnTo>
                  <a:pt x="178943" y="389001"/>
                </a:lnTo>
                <a:lnTo>
                  <a:pt x="180467" y="391033"/>
                </a:lnTo>
                <a:lnTo>
                  <a:pt x="181991" y="389001"/>
                </a:lnTo>
                <a:lnTo>
                  <a:pt x="183896" y="384810"/>
                </a:lnTo>
                <a:lnTo>
                  <a:pt x="196596" y="355219"/>
                </a:lnTo>
                <a:lnTo>
                  <a:pt x="211963" y="320421"/>
                </a:lnTo>
                <a:lnTo>
                  <a:pt x="227965" y="285242"/>
                </a:lnTo>
                <a:lnTo>
                  <a:pt x="244221" y="250190"/>
                </a:lnTo>
                <a:lnTo>
                  <a:pt x="288417" y="147574"/>
                </a:lnTo>
                <a:lnTo>
                  <a:pt x="293116" y="147574"/>
                </a:lnTo>
                <a:lnTo>
                  <a:pt x="295529" y="144272"/>
                </a:lnTo>
                <a:lnTo>
                  <a:pt x="295529" y="135890"/>
                </a:lnTo>
                <a:lnTo>
                  <a:pt x="294386" y="134366"/>
                </a:lnTo>
                <a:lnTo>
                  <a:pt x="305562" y="109347"/>
                </a:lnTo>
                <a:lnTo>
                  <a:pt x="304927" y="109347"/>
                </a:lnTo>
                <a:lnTo>
                  <a:pt x="306451" y="107188"/>
                </a:lnTo>
                <a:lnTo>
                  <a:pt x="305562" y="109347"/>
                </a:lnTo>
                <a:lnTo>
                  <a:pt x="418973" y="107696"/>
                </a:lnTo>
                <a:lnTo>
                  <a:pt x="418719" y="110617"/>
                </a:lnTo>
                <a:lnTo>
                  <a:pt x="421513" y="114046"/>
                </a:lnTo>
                <a:lnTo>
                  <a:pt x="428498" y="114046"/>
                </a:lnTo>
                <a:lnTo>
                  <a:pt x="431165" y="110617"/>
                </a:lnTo>
                <a:lnTo>
                  <a:pt x="431165" y="107696"/>
                </a:lnTo>
                <a:lnTo>
                  <a:pt x="431165" y="107569"/>
                </a:lnTo>
                <a:lnTo>
                  <a:pt x="454279" y="107188"/>
                </a:lnTo>
                <a:lnTo>
                  <a:pt x="455803" y="107188"/>
                </a:lnTo>
                <a:lnTo>
                  <a:pt x="472821" y="78105"/>
                </a:lnTo>
                <a:lnTo>
                  <a:pt x="488315" y="50673"/>
                </a:lnTo>
                <a:lnTo>
                  <a:pt x="502412" y="25273"/>
                </a:lnTo>
                <a:lnTo>
                  <a:pt x="514985" y="2159"/>
                </a:lnTo>
                <a:lnTo>
                  <a:pt x="591185" y="2159"/>
                </a:lnTo>
                <a:lnTo>
                  <a:pt x="591185" y="0"/>
                </a:lnTo>
                <a:close/>
              </a:path>
            </a:pathLst>
          </a:custGeom>
          <a:solidFill>
            <a:srgbClr val="E8505B"/>
          </a:solidFill>
        </p:spPr>
        <p:txBody>
          <a:bodyPr wrap="square" lIns="0" tIns="0" rIns="0" bIns="0" rtlCol="0"/>
          <a:lstStyle/>
          <a:p>
            <a:endParaRPr/>
          </a:p>
        </p:txBody>
      </p:sp>
      <p:sp>
        <p:nvSpPr>
          <p:cNvPr id="79" name="bg object 79"/>
          <p:cNvSpPr/>
          <p:nvPr/>
        </p:nvSpPr>
        <p:spPr>
          <a:xfrm>
            <a:off x="10802112" y="4032503"/>
            <a:ext cx="716280" cy="320040"/>
          </a:xfrm>
          <a:custGeom>
            <a:avLst/>
            <a:gdLst/>
            <a:ahLst/>
            <a:cxnLst/>
            <a:rect l="l" t="t" r="r" b="b"/>
            <a:pathLst>
              <a:path w="716279" h="320039">
                <a:moveTo>
                  <a:pt x="714121" y="157607"/>
                </a:moveTo>
                <a:lnTo>
                  <a:pt x="457454" y="157607"/>
                </a:lnTo>
                <a:lnTo>
                  <a:pt x="461264" y="119634"/>
                </a:lnTo>
                <a:lnTo>
                  <a:pt x="461899" y="98298"/>
                </a:lnTo>
                <a:lnTo>
                  <a:pt x="459613" y="78994"/>
                </a:lnTo>
                <a:lnTo>
                  <a:pt x="452882" y="64643"/>
                </a:lnTo>
                <a:lnTo>
                  <a:pt x="444500" y="50800"/>
                </a:lnTo>
                <a:lnTo>
                  <a:pt x="438658" y="35814"/>
                </a:lnTo>
                <a:lnTo>
                  <a:pt x="432562" y="21590"/>
                </a:lnTo>
                <a:lnTo>
                  <a:pt x="423291" y="10160"/>
                </a:lnTo>
                <a:lnTo>
                  <a:pt x="409956" y="2794"/>
                </a:lnTo>
                <a:lnTo>
                  <a:pt x="396240" y="0"/>
                </a:lnTo>
                <a:lnTo>
                  <a:pt x="382778" y="2286"/>
                </a:lnTo>
                <a:lnTo>
                  <a:pt x="370332" y="10160"/>
                </a:lnTo>
                <a:lnTo>
                  <a:pt x="399923" y="157607"/>
                </a:lnTo>
                <a:lnTo>
                  <a:pt x="355854" y="157607"/>
                </a:lnTo>
                <a:lnTo>
                  <a:pt x="355854" y="156337"/>
                </a:lnTo>
                <a:lnTo>
                  <a:pt x="173228" y="156337"/>
                </a:lnTo>
                <a:lnTo>
                  <a:pt x="173228" y="157607"/>
                </a:lnTo>
                <a:lnTo>
                  <a:pt x="3556" y="157607"/>
                </a:lnTo>
                <a:lnTo>
                  <a:pt x="3556" y="158877"/>
                </a:lnTo>
                <a:lnTo>
                  <a:pt x="98679" y="158877"/>
                </a:lnTo>
                <a:lnTo>
                  <a:pt x="98679" y="160147"/>
                </a:lnTo>
                <a:lnTo>
                  <a:pt x="400431" y="160147"/>
                </a:lnTo>
                <a:lnTo>
                  <a:pt x="410083" y="208280"/>
                </a:lnTo>
                <a:lnTo>
                  <a:pt x="376301" y="208280"/>
                </a:lnTo>
                <a:lnTo>
                  <a:pt x="376301" y="209550"/>
                </a:lnTo>
                <a:lnTo>
                  <a:pt x="381" y="209550"/>
                </a:lnTo>
                <a:lnTo>
                  <a:pt x="381" y="210820"/>
                </a:lnTo>
                <a:lnTo>
                  <a:pt x="4826" y="210820"/>
                </a:lnTo>
                <a:lnTo>
                  <a:pt x="4826" y="212090"/>
                </a:lnTo>
                <a:lnTo>
                  <a:pt x="166370" y="212090"/>
                </a:lnTo>
                <a:lnTo>
                  <a:pt x="166370" y="213360"/>
                </a:lnTo>
                <a:lnTo>
                  <a:pt x="411099" y="213360"/>
                </a:lnTo>
                <a:lnTo>
                  <a:pt x="421386" y="263906"/>
                </a:lnTo>
                <a:lnTo>
                  <a:pt x="18542" y="263906"/>
                </a:lnTo>
                <a:lnTo>
                  <a:pt x="18542" y="265176"/>
                </a:lnTo>
                <a:lnTo>
                  <a:pt x="24130" y="265176"/>
                </a:lnTo>
                <a:lnTo>
                  <a:pt x="24130" y="266446"/>
                </a:lnTo>
                <a:lnTo>
                  <a:pt x="421894" y="266446"/>
                </a:lnTo>
                <a:lnTo>
                  <a:pt x="427990" y="296799"/>
                </a:lnTo>
                <a:lnTo>
                  <a:pt x="438531" y="266446"/>
                </a:lnTo>
                <a:lnTo>
                  <a:pt x="677291" y="266446"/>
                </a:lnTo>
                <a:lnTo>
                  <a:pt x="677291" y="265176"/>
                </a:lnTo>
                <a:lnTo>
                  <a:pt x="688340" y="265176"/>
                </a:lnTo>
                <a:lnTo>
                  <a:pt x="688340" y="263906"/>
                </a:lnTo>
                <a:lnTo>
                  <a:pt x="439420" y="263906"/>
                </a:lnTo>
                <a:lnTo>
                  <a:pt x="440690" y="260223"/>
                </a:lnTo>
                <a:lnTo>
                  <a:pt x="449453" y="220726"/>
                </a:lnTo>
                <a:lnTo>
                  <a:pt x="450469" y="213360"/>
                </a:lnTo>
                <a:lnTo>
                  <a:pt x="554990" y="213360"/>
                </a:lnTo>
                <a:lnTo>
                  <a:pt x="554990" y="212090"/>
                </a:lnTo>
                <a:lnTo>
                  <a:pt x="706247" y="212090"/>
                </a:lnTo>
                <a:lnTo>
                  <a:pt x="706247" y="210820"/>
                </a:lnTo>
                <a:lnTo>
                  <a:pt x="691642" y="210820"/>
                </a:lnTo>
                <a:lnTo>
                  <a:pt x="691642" y="209550"/>
                </a:lnTo>
                <a:lnTo>
                  <a:pt x="476631" y="209550"/>
                </a:lnTo>
                <a:lnTo>
                  <a:pt x="476631" y="208280"/>
                </a:lnTo>
                <a:lnTo>
                  <a:pt x="451104" y="208280"/>
                </a:lnTo>
                <a:lnTo>
                  <a:pt x="455168" y="179959"/>
                </a:lnTo>
                <a:lnTo>
                  <a:pt x="457200" y="160147"/>
                </a:lnTo>
                <a:lnTo>
                  <a:pt x="647319" y="160147"/>
                </a:lnTo>
                <a:lnTo>
                  <a:pt x="647319" y="158877"/>
                </a:lnTo>
                <a:lnTo>
                  <a:pt x="714121" y="158877"/>
                </a:lnTo>
                <a:lnTo>
                  <a:pt x="714121" y="157607"/>
                </a:lnTo>
                <a:close/>
              </a:path>
              <a:path w="716279" h="320039">
                <a:moveTo>
                  <a:pt x="716026" y="317246"/>
                </a:moveTo>
                <a:lnTo>
                  <a:pt x="662178" y="317246"/>
                </a:lnTo>
                <a:lnTo>
                  <a:pt x="662178" y="315976"/>
                </a:lnTo>
                <a:lnTo>
                  <a:pt x="31242" y="315976"/>
                </a:lnTo>
                <a:lnTo>
                  <a:pt x="31242" y="317246"/>
                </a:lnTo>
                <a:lnTo>
                  <a:pt x="0" y="317246"/>
                </a:lnTo>
                <a:lnTo>
                  <a:pt x="0" y="318516"/>
                </a:lnTo>
                <a:lnTo>
                  <a:pt x="87630" y="318516"/>
                </a:lnTo>
                <a:lnTo>
                  <a:pt x="87630" y="319786"/>
                </a:lnTo>
                <a:lnTo>
                  <a:pt x="611759" y="319786"/>
                </a:lnTo>
                <a:lnTo>
                  <a:pt x="611759" y="318516"/>
                </a:lnTo>
                <a:lnTo>
                  <a:pt x="716026" y="318516"/>
                </a:lnTo>
                <a:lnTo>
                  <a:pt x="716026" y="317246"/>
                </a:lnTo>
                <a:close/>
              </a:path>
            </a:pathLst>
          </a:custGeom>
          <a:solidFill>
            <a:srgbClr val="243038"/>
          </a:solidFill>
        </p:spPr>
        <p:txBody>
          <a:bodyPr wrap="square" lIns="0" tIns="0" rIns="0" bIns="0" rtlCol="0"/>
          <a:lstStyle/>
          <a:p>
            <a:endParaRPr/>
          </a:p>
        </p:txBody>
      </p:sp>
      <p:sp>
        <p:nvSpPr>
          <p:cNvPr id="80" name="bg object 80"/>
          <p:cNvSpPr/>
          <p:nvPr/>
        </p:nvSpPr>
        <p:spPr>
          <a:xfrm>
            <a:off x="11064239" y="4056888"/>
            <a:ext cx="158750" cy="432434"/>
          </a:xfrm>
          <a:custGeom>
            <a:avLst/>
            <a:gdLst/>
            <a:ahLst/>
            <a:cxnLst/>
            <a:rect l="l" t="t" r="r" b="b"/>
            <a:pathLst>
              <a:path w="158750" h="432435">
                <a:moveTo>
                  <a:pt x="64261" y="0"/>
                </a:moveTo>
                <a:lnTo>
                  <a:pt x="31750" y="6604"/>
                </a:lnTo>
                <a:lnTo>
                  <a:pt x="380" y="22225"/>
                </a:lnTo>
                <a:lnTo>
                  <a:pt x="0" y="97917"/>
                </a:lnTo>
                <a:lnTo>
                  <a:pt x="380" y="162432"/>
                </a:lnTo>
                <a:lnTo>
                  <a:pt x="10921" y="253745"/>
                </a:lnTo>
                <a:lnTo>
                  <a:pt x="50926" y="282956"/>
                </a:lnTo>
                <a:lnTo>
                  <a:pt x="52324" y="333501"/>
                </a:lnTo>
                <a:lnTo>
                  <a:pt x="52577" y="362838"/>
                </a:lnTo>
                <a:lnTo>
                  <a:pt x="71246" y="414909"/>
                </a:lnTo>
                <a:lnTo>
                  <a:pt x="112521" y="432307"/>
                </a:lnTo>
                <a:lnTo>
                  <a:pt x="131190" y="424942"/>
                </a:lnTo>
                <a:lnTo>
                  <a:pt x="144525" y="407797"/>
                </a:lnTo>
                <a:lnTo>
                  <a:pt x="152526" y="384048"/>
                </a:lnTo>
                <a:lnTo>
                  <a:pt x="155193" y="356616"/>
                </a:lnTo>
                <a:lnTo>
                  <a:pt x="155193" y="245110"/>
                </a:lnTo>
                <a:lnTo>
                  <a:pt x="158368" y="34798"/>
                </a:lnTo>
                <a:lnTo>
                  <a:pt x="128650" y="14097"/>
                </a:lnTo>
                <a:lnTo>
                  <a:pt x="96900" y="2539"/>
                </a:lnTo>
                <a:lnTo>
                  <a:pt x="64261" y="0"/>
                </a:lnTo>
                <a:close/>
              </a:path>
            </a:pathLst>
          </a:custGeom>
          <a:solidFill>
            <a:srgbClr val="FFBC9D"/>
          </a:solidFill>
        </p:spPr>
        <p:txBody>
          <a:bodyPr wrap="square" lIns="0" tIns="0" rIns="0" bIns="0" rtlCol="0"/>
          <a:lstStyle/>
          <a:p>
            <a:endParaRPr/>
          </a:p>
        </p:txBody>
      </p:sp>
      <p:pic>
        <p:nvPicPr>
          <p:cNvPr id="81" name="bg object 81"/>
          <p:cNvPicPr/>
          <p:nvPr/>
        </p:nvPicPr>
        <p:blipFill>
          <a:blip r:embed="rId15" cstate="print"/>
          <a:stretch>
            <a:fillRect/>
          </a:stretch>
        </p:blipFill>
        <p:spPr>
          <a:xfrm>
            <a:off x="11027664" y="4008120"/>
            <a:ext cx="216026" cy="338074"/>
          </a:xfrm>
          <a:prstGeom prst="rect">
            <a:avLst/>
          </a:prstGeom>
        </p:spPr>
      </p:pic>
      <p:sp>
        <p:nvSpPr>
          <p:cNvPr id="82" name="bg object 82"/>
          <p:cNvSpPr/>
          <p:nvPr/>
        </p:nvSpPr>
        <p:spPr>
          <a:xfrm>
            <a:off x="11234927" y="4120896"/>
            <a:ext cx="186055" cy="316865"/>
          </a:xfrm>
          <a:custGeom>
            <a:avLst/>
            <a:gdLst/>
            <a:ahLst/>
            <a:cxnLst/>
            <a:rect l="l" t="t" r="r" b="b"/>
            <a:pathLst>
              <a:path w="186054" h="316864">
                <a:moveTo>
                  <a:pt x="68579" y="0"/>
                </a:moveTo>
                <a:lnTo>
                  <a:pt x="50926" y="1777"/>
                </a:lnTo>
                <a:lnTo>
                  <a:pt x="34163" y="9524"/>
                </a:lnTo>
                <a:lnTo>
                  <a:pt x="19303" y="21843"/>
                </a:lnTo>
                <a:lnTo>
                  <a:pt x="6985" y="37845"/>
                </a:lnTo>
                <a:lnTo>
                  <a:pt x="16382" y="107314"/>
                </a:lnTo>
                <a:lnTo>
                  <a:pt x="20954" y="104139"/>
                </a:lnTo>
                <a:lnTo>
                  <a:pt x="26543" y="104139"/>
                </a:lnTo>
                <a:lnTo>
                  <a:pt x="31750" y="107314"/>
                </a:lnTo>
                <a:lnTo>
                  <a:pt x="35432" y="113664"/>
                </a:lnTo>
                <a:lnTo>
                  <a:pt x="37846" y="120395"/>
                </a:lnTo>
                <a:lnTo>
                  <a:pt x="38353" y="127634"/>
                </a:lnTo>
                <a:lnTo>
                  <a:pt x="37338" y="135254"/>
                </a:lnTo>
                <a:lnTo>
                  <a:pt x="35432" y="143128"/>
                </a:lnTo>
                <a:lnTo>
                  <a:pt x="31876" y="149478"/>
                </a:lnTo>
                <a:lnTo>
                  <a:pt x="24765" y="161162"/>
                </a:lnTo>
                <a:lnTo>
                  <a:pt x="13462" y="178942"/>
                </a:lnTo>
                <a:lnTo>
                  <a:pt x="635" y="220979"/>
                </a:lnTo>
                <a:lnTo>
                  <a:pt x="8127" y="265683"/>
                </a:lnTo>
                <a:lnTo>
                  <a:pt x="38735" y="281558"/>
                </a:lnTo>
                <a:lnTo>
                  <a:pt x="49529" y="276351"/>
                </a:lnTo>
                <a:lnTo>
                  <a:pt x="57530" y="265175"/>
                </a:lnTo>
                <a:lnTo>
                  <a:pt x="73278" y="300481"/>
                </a:lnTo>
                <a:lnTo>
                  <a:pt x="101473" y="316864"/>
                </a:lnTo>
                <a:lnTo>
                  <a:pt x="111632" y="315975"/>
                </a:lnTo>
                <a:lnTo>
                  <a:pt x="120650" y="311530"/>
                </a:lnTo>
                <a:lnTo>
                  <a:pt x="128904" y="301878"/>
                </a:lnTo>
                <a:lnTo>
                  <a:pt x="134239" y="289686"/>
                </a:lnTo>
                <a:lnTo>
                  <a:pt x="136398" y="276351"/>
                </a:lnTo>
                <a:lnTo>
                  <a:pt x="134874" y="263143"/>
                </a:lnTo>
                <a:lnTo>
                  <a:pt x="143382" y="265810"/>
                </a:lnTo>
                <a:lnTo>
                  <a:pt x="152273" y="267080"/>
                </a:lnTo>
                <a:lnTo>
                  <a:pt x="161036" y="266445"/>
                </a:lnTo>
                <a:lnTo>
                  <a:pt x="169545" y="263143"/>
                </a:lnTo>
                <a:lnTo>
                  <a:pt x="177165" y="256539"/>
                </a:lnTo>
                <a:lnTo>
                  <a:pt x="182879" y="247141"/>
                </a:lnTo>
                <a:lnTo>
                  <a:pt x="185800" y="235584"/>
                </a:lnTo>
                <a:lnTo>
                  <a:pt x="185420" y="223138"/>
                </a:lnTo>
                <a:lnTo>
                  <a:pt x="181610" y="214756"/>
                </a:lnTo>
                <a:lnTo>
                  <a:pt x="175768" y="208406"/>
                </a:lnTo>
                <a:lnTo>
                  <a:pt x="168275" y="203580"/>
                </a:lnTo>
                <a:lnTo>
                  <a:pt x="130175" y="187324"/>
                </a:lnTo>
                <a:lnTo>
                  <a:pt x="115443" y="141731"/>
                </a:lnTo>
                <a:lnTo>
                  <a:pt x="115950" y="124205"/>
                </a:lnTo>
                <a:lnTo>
                  <a:pt x="118364" y="106552"/>
                </a:lnTo>
                <a:lnTo>
                  <a:pt x="120396" y="88645"/>
                </a:lnTo>
                <a:lnTo>
                  <a:pt x="112268" y="33146"/>
                </a:lnTo>
                <a:lnTo>
                  <a:pt x="85090" y="4952"/>
                </a:lnTo>
                <a:lnTo>
                  <a:pt x="68579" y="0"/>
                </a:lnTo>
                <a:close/>
              </a:path>
            </a:pathLst>
          </a:custGeom>
          <a:solidFill>
            <a:srgbClr val="243038"/>
          </a:solidFill>
        </p:spPr>
        <p:txBody>
          <a:bodyPr wrap="square" lIns="0" tIns="0" rIns="0" bIns="0" rtlCol="0"/>
          <a:lstStyle/>
          <a:p>
            <a:endParaRPr/>
          </a:p>
        </p:txBody>
      </p:sp>
      <p:sp>
        <p:nvSpPr>
          <p:cNvPr id="83" name="bg object 83"/>
          <p:cNvSpPr/>
          <p:nvPr/>
        </p:nvSpPr>
        <p:spPr>
          <a:xfrm>
            <a:off x="11234928" y="4139183"/>
            <a:ext cx="33655" cy="85090"/>
          </a:xfrm>
          <a:custGeom>
            <a:avLst/>
            <a:gdLst/>
            <a:ahLst/>
            <a:cxnLst/>
            <a:rect l="l" t="t" r="r" b="b"/>
            <a:pathLst>
              <a:path w="33654" h="85089">
                <a:moveTo>
                  <a:pt x="21285" y="78536"/>
                </a:moveTo>
                <a:lnTo>
                  <a:pt x="4572" y="47498"/>
                </a:lnTo>
                <a:lnTo>
                  <a:pt x="4445" y="35941"/>
                </a:lnTo>
                <a:lnTo>
                  <a:pt x="6223" y="25781"/>
                </a:lnTo>
                <a:lnTo>
                  <a:pt x="7658" y="22085"/>
                </a:lnTo>
                <a:lnTo>
                  <a:pt x="1524" y="30988"/>
                </a:lnTo>
                <a:lnTo>
                  <a:pt x="0" y="39243"/>
                </a:lnTo>
                <a:lnTo>
                  <a:pt x="3937" y="60325"/>
                </a:lnTo>
                <a:lnTo>
                  <a:pt x="21285" y="78536"/>
                </a:lnTo>
                <a:close/>
              </a:path>
              <a:path w="33654" h="85089">
                <a:moveTo>
                  <a:pt x="21437" y="78689"/>
                </a:moveTo>
                <a:lnTo>
                  <a:pt x="21285" y="78536"/>
                </a:lnTo>
                <a:lnTo>
                  <a:pt x="21437" y="78689"/>
                </a:lnTo>
                <a:close/>
              </a:path>
              <a:path w="33654" h="85089">
                <a:moveTo>
                  <a:pt x="22860" y="0"/>
                </a:moveTo>
                <a:lnTo>
                  <a:pt x="18288" y="4191"/>
                </a:lnTo>
                <a:lnTo>
                  <a:pt x="13716" y="10287"/>
                </a:lnTo>
                <a:lnTo>
                  <a:pt x="9525" y="17272"/>
                </a:lnTo>
                <a:lnTo>
                  <a:pt x="7658" y="22085"/>
                </a:lnTo>
                <a:lnTo>
                  <a:pt x="22860" y="0"/>
                </a:lnTo>
                <a:close/>
              </a:path>
              <a:path w="33654" h="85089">
                <a:moveTo>
                  <a:pt x="33401" y="80645"/>
                </a:moveTo>
                <a:lnTo>
                  <a:pt x="27305" y="82677"/>
                </a:lnTo>
                <a:lnTo>
                  <a:pt x="21437" y="78689"/>
                </a:lnTo>
                <a:lnTo>
                  <a:pt x="27305" y="84836"/>
                </a:lnTo>
                <a:lnTo>
                  <a:pt x="33401" y="82677"/>
                </a:lnTo>
                <a:lnTo>
                  <a:pt x="33401" y="80645"/>
                </a:lnTo>
                <a:close/>
              </a:path>
            </a:pathLst>
          </a:custGeom>
          <a:solidFill>
            <a:srgbClr val="E8505B"/>
          </a:solidFill>
        </p:spPr>
        <p:txBody>
          <a:bodyPr wrap="square" lIns="0" tIns="0" rIns="0" bIns="0" rtlCol="0"/>
          <a:lstStyle/>
          <a:p>
            <a:endParaRPr/>
          </a:p>
        </p:txBody>
      </p:sp>
      <p:sp>
        <p:nvSpPr>
          <p:cNvPr id="84" name="bg object 84"/>
          <p:cNvSpPr/>
          <p:nvPr/>
        </p:nvSpPr>
        <p:spPr>
          <a:xfrm>
            <a:off x="11067288" y="4282440"/>
            <a:ext cx="45720" cy="57785"/>
          </a:xfrm>
          <a:custGeom>
            <a:avLst/>
            <a:gdLst/>
            <a:ahLst/>
            <a:cxnLst/>
            <a:rect l="l" t="t" r="r" b="b"/>
            <a:pathLst>
              <a:path w="45720" h="57785">
                <a:moveTo>
                  <a:pt x="1523" y="0"/>
                </a:moveTo>
                <a:lnTo>
                  <a:pt x="0" y="0"/>
                </a:lnTo>
                <a:lnTo>
                  <a:pt x="0" y="4318"/>
                </a:lnTo>
                <a:lnTo>
                  <a:pt x="2920" y="12827"/>
                </a:lnTo>
                <a:lnTo>
                  <a:pt x="11175" y="33782"/>
                </a:lnTo>
                <a:lnTo>
                  <a:pt x="36702" y="55499"/>
                </a:lnTo>
                <a:lnTo>
                  <a:pt x="42671" y="57658"/>
                </a:lnTo>
                <a:lnTo>
                  <a:pt x="45592" y="57658"/>
                </a:lnTo>
                <a:lnTo>
                  <a:pt x="45592" y="55499"/>
                </a:lnTo>
                <a:lnTo>
                  <a:pt x="42671" y="55499"/>
                </a:lnTo>
                <a:lnTo>
                  <a:pt x="22859" y="41910"/>
                </a:lnTo>
                <a:lnTo>
                  <a:pt x="4444" y="10668"/>
                </a:lnTo>
                <a:lnTo>
                  <a:pt x="1523" y="4318"/>
                </a:lnTo>
                <a:lnTo>
                  <a:pt x="1523" y="0"/>
                </a:lnTo>
                <a:close/>
              </a:path>
            </a:pathLst>
          </a:custGeom>
          <a:solidFill>
            <a:srgbClr val="EB996C"/>
          </a:solidFill>
        </p:spPr>
        <p:txBody>
          <a:bodyPr wrap="square" lIns="0" tIns="0" rIns="0" bIns="0" rtlCol="0"/>
          <a:lstStyle/>
          <a:p>
            <a:endParaRPr/>
          </a:p>
        </p:txBody>
      </p:sp>
      <p:sp>
        <p:nvSpPr>
          <p:cNvPr id="85" name="bg object 85"/>
          <p:cNvSpPr/>
          <p:nvPr/>
        </p:nvSpPr>
        <p:spPr>
          <a:xfrm>
            <a:off x="11241024" y="4169663"/>
            <a:ext cx="109855" cy="262255"/>
          </a:xfrm>
          <a:custGeom>
            <a:avLst/>
            <a:gdLst/>
            <a:ahLst/>
            <a:cxnLst/>
            <a:rect l="l" t="t" r="r" b="b"/>
            <a:pathLst>
              <a:path w="109854" h="262254">
                <a:moveTo>
                  <a:pt x="3175" y="7239"/>
                </a:moveTo>
                <a:lnTo>
                  <a:pt x="0" y="7239"/>
                </a:lnTo>
                <a:lnTo>
                  <a:pt x="0" y="9271"/>
                </a:lnTo>
                <a:lnTo>
                  <a:pt x="3175" y="7239"/>
                </a:lnTo>
                <a:close/>
              </a:path>
              <a:path w="109854" h="262254">
                <a:moveTo>
                  <a:pt x="47510" y="7912"/>
                </a:moveTo>
                <a:lnTo>
                  <a:pt x="41236" y="2667"/>
                </a:lnTo>
                <a:lnTo>
                  <a:pt x="39116" y="889"/>
                </a:lnTo>
                <a:lnTo>
                  <a:pt x="30226" y="0"/>
                </a:lnTo>
                <a:lnTo>
                  <a:pt x="22606" y="381"/>
                </a:lnTo>
                <a:lnTo>
                  <a:pt x="16256" y="1397"/>
                </a:lnTo>
                <a:lnTo>
                  <a:pt x="10922" y="2921"/>
                </a:lnTo>
                <a:lnTo>
                  <a:pt x="6223" y="5080"/>
                </a:lnTo>
                <a:lnTo>
                  <a:pt x="4699" y="5080"/>
                </a:lnTo>
                <a:lnTo>
                  <a:pt x="3175" y="7239"/>
                </a:lnTo>
                <a:lnTo>
                  <a:pt x="16256" y="3556"/>
                </a:lnTo>
                <a:lnTo>
                  <a:pt x="22606" y="2667"/>
                </a:lnTo>
                <a:lnTo>
                  <a:pt x="30226" y="3048"/>
                </a:lnTo>
                <a:lnTo>
                  <a:pt x="39116" y="5080"/>
                </a:lnTo>
                <a:lnTo>
                  <a:pt x="47510" y="7912"/>
                </a:lnTo>
                <a:close/>
              </a:path>
              <a:path w="109854" h="262254">
                <a:moveTo>
                  <a:pt x="55473" y="14566"/>
                </a:moveTo>
                <a:lnTo>
                  <a:pt x="51562" y="9271"/>
                </a:lnTo>
                <a:lnTo>
                  <a:pt x="47510" y="7912"/>
                </a:lnTo>
                <a:lnTo>
                  <a:pt x="55473" y="14566"/>
                </a:lnTo>
                <a:close/>
              </a:path>
              <a:path w="109854" h="262254">
                <a:moveTo>
                  <a:pt x="57912" y="68580"/>
                </a:moveTo>
                <a:lnTo>
                  <a:pt x="50546" y="30734"/>
                </a:lnTo>
                <a:lnTo>
                  <a:pt x="27178" y="10541"/>
                </a:lnTo>
                <a:lnTo>
                  <a:pt x="23749" y="9398"/>
                </a:lnTo>
                <a:lnTo>
                  <a:pt x="17272" y="8382"/>
                </a:lnTo>
                <a:lnTo>
                  <a:pt x="11938" y="8509"/>
                </a:lnTo>
                <a:lnTo>
                  <a:pt x="7874" y="9652"/>
                </a:lnTo>
                <a:lnTo>
                  <a:pt x="4699" y="11811"/>
                </a:lnTo>
                <a:lnTo>
                  <a:pt x="3175" y="11811"/>
                </a:lnTo>
                <a:lnTo>
                  <a:pt x="1524" y="13970"/>
                </a:lnTo>
                <a:lnTo>
                  <a:pt x="0" y="13970"/>
                </a:lnTo>
                <a:lnTo>
                  <a:pt x="0" y="16002"/>
                </a:lnTo>
                <a:lnTo>
                  <a:pt x="3175" y="13970"/>
                </a:lnTo>
                <a:lnTo>
                  <a:pt x="7874" y="11811"/>
                </a:lnTo>
                <a:lnTo>
                  <a:pt x="11938" y="10668"/>
                </a:lnTo>
                <a:lnTo>
                  <a:pt x="17018" y="10541"/>
                </a:lnTo>
                <a:lnTo>
                  <a:pt x="22987" y="11557"/>
                </a:lnTo>
                <a:lnTo>
                  <a:pt x="48260" y="33147"/>
                </a:lnTo>
                <a:lnTo>
                  <a:pt x="54864" y="68580"/>
                </a:lnTo>
                <a:lnTo>
                  <a:pt x="53594" y="75184"/>
                </a:lnTo>
                <a:lnTo>
                  <a:pt x="36957" y="119761"/>
                </a:lnTo>
                <a:lnTo>
                  <a:pt x="31623" y="130937"/>
                </a:lnTo>
                <a:lnTo>
                  <a:pt x="20320" y="173482"/>
                </a:lnTo>
                <a:lnTo>
                  <a:pt x="20320" y="181991"/>
                </a:lnTo>
                <a:lnTo>
                  <a:pt x="21971" y="188214"/>
                </a:lnTo>
                <a:lnTo>
                  <a:pt x="23876" y="196850"/>
                </a:lnTo>
                <a:lnTo>
                  <a:pt x="27051" y="203962"/>
                </a:lnTo>
                <a:lnTo>
                  <a:pt x="30734" y="209550"/>
                </a:lnTo>
                <a:lnTo>
                  <a:pt x="36068" y="215519"/>
                </a:lnTo>
                <a:lnTo>
                  <a:pt x="39116" y="217678"/>
                </a:lnTo>
                <a:lnTo>
                  <a:pt x="42291" y="217678"/>
                </a:lnTo>
                <a:lnTo>
                  <a:pt x="39116" y="215519"/>
                </a:lnTo>
                <a:lnTo>
                  <a:pt x="34417" y="211328"/>
                </a:lnTo>
                <a:lnTo>
                  <a:pt x="22987" y="178054"/>
                </a:lnTo>
                <a:lnTo>
                  <a:pt x="23749" y="167005"/>
                </a:lnTo>
                <a:lnTo>
                  <a:pt x="25908" y="155448"/>
                </a:lnTo>
                <a:lnTo>
                  <a:pt x="29718" y="144145"/>
                </a:lnTo>
                <a:lnTo>
                  <a:pt x="45212" y="110109"/>
                </a:lnTo>
                <a:lnTo>
                  <a:pt x="53086" y="90424"/>
                </a:lnTo>
                <a:lnTo>
                  <a:pt x="55245" y="83185"/>
                </a:lnTo>
                <a:lnTo>
                  <a:pt x="56769" y="76073"/>
                </a:lnTo>
                <a:lnTo>
                  <a:pt x="57912" y="68580"/>
                </a:lnTo>
                <a:close/>
              </a:path>
              <a:path w="109854" h="262254">
                <a:moveTo>
                  <a:pt x="104648" y="262001"/>
                </a:moveTo>
                <a:lnTo>
                  <a:pt x="98425" y="257683"/>
                </a:lnTo>
                <a:lnTo>
                  <a:pt x="93472" y="255016"/>
                </a:lnTo>
                <a:lnTo>
                  <a:pt x="88011" y="250063"/>
                </a:lnTo>
                <a:lnTo>
                  <a:pt x="69723" y="209550"/>
                </a:lnTo>
                <a:lnTo>
                  <a:pt x="68453" y="195199"/>
                </a:lnTo>
                <a:lnTo>
                  <a:pt x="68707" y="179832"/>
                </a:lnTo>
                <a:lnTo>
                  <a:pt x="69469" y="162433"/>
                </a:lnTo>
                <a:lnTo>
                  <a:pt x="71526" y="144526"/>
                </a:lnTo>
                <a:lnTo>
                  <a:pt x="74053" y="126746"/>
                </a:lnTo>
                <a:lnTo>
                  <a:pt x="76581" y="108204"/>
                </a:lnTo>
                <a:lnTo>
                  <a:pt x="77724" y="98806"/>
                </a:lnTo>
                <a:lnTo>
                  <a:pt x="78486" y="89535"/>
                </a:lnTo>
                <a:lnTo>
                  <a:pt x="78740" y="80772"/>
                </a:lnTo>
                <a:lnTo>
                  <a:pt x="78105" y="72390"/>
                </a:lnTo>
                <a:lnTo>
                  <a:pt x="77851" y="62992"/>
                </a:lnTo>
                <a:lnTo>
                  <a:pt x="66167" y="23495"/>
                </a:lnTo>
                <a:lnTo>
                  <a:pt x="55473" y="14566"/>
                </a:lnTo>
                <a:lnTo>
                  <a:pt x="56261" y="15621"/>
                </a:lnTo>
                <a:lnTo>
                  <a:pt x="60579" y="20701"/>
                </a:lnTo>
                <a:lnTo>
                  <a:pt x="73787" y="54864"/>
                </a:lnTo>
                <a:lnTo>
                  <a:pt x="74930" y="72390"/>
                </a:lnTo>
                <a:lnTo>
                  <a:pt x="75565" y="80772"/>
                </a:lnTo>
                <a:lnTo>
                  <a:pt x="70840" y="126873"/>
                </a:lnTo>
                <a:lnTo>
                  <a:pt x="68287" y="144780"/>
                </a:lnTo>
                <a:lnTo>
                  <a:pt x="66421" y="161544"/>
                </a:lnTo>
                <a:lnTo>
                  <a:pt x="65659" y="177673"/>
                </a:lnTo>
                <a:lnTo>
                  <a:pt x="65278" y="194564"/>
                </a:lnTo>
                <a:lnTo>
                  <a:pt x="66802" y="210058"/>
                </a:lnTo>
                <a:lnTo>
                  <a:pt x="81026" y="244475"/>
                </a:lnTo>
                <a:lnTo>
                  <a:pt x="98425" y="259842"/>
                </a:lnTo>
                <a:lnTo>
                  <a:pt x="101600" y="262001"/>
                </a:lnTo>
                <a:lnTo>
                  <a:pt x="104648" y="262001"/>
                </a:lnTo>
                <a:close/>
              </a:path>
              <a:path w="109854" h="262254">
                <a:moveTo>
                  <a:pt x="109347" y="259842"/>
                </a:moveTo>
                <a:lnTo>
                  <a:pt x="104648" y="262001"/>
                </a:lnTo>
                <a:lnTo>
                  <a:pt x="109347" y="262001"/>
                </a:lnTo>
                <a:lnTo>
                  <a:pt x="109347" y="259842"/>
                </a:lnTo>
                <a:close/>
              </a:path>
            </a:pathLst>
          </a:custGeom>
          <a:solidFill>
            <a:srgbClr val="455A62"/>
          </a:solidFill>
        </p:spPr>
        <p:txBody>
          <a:bodyPr wrap="square" lIns="0" tIns="0" rIns="0" bIns="0" rtlCol="0"/>
          <a:lstStyle/>
          <a:p>
            <a:endParaRPr/>
          </a:p>
        </p:txBody>
      </p:sp>
      <p:sp>
        <p:nvSpPr>
          <p:cNvPr id="86" name="bg object 86"/>
          <p:cNvSpPr/>
          <p:nvPr/>
        </p:nvSpPr>
        <p:spPr>
          <a:xfrm>
            <a:off x="10856976" y="4285488"/>
            <a:ext cx="563880" cy="1975485"/>
          </a:xfrm>
          <a:custGeom>
            <a:avLst/>
            <a:gdLst/>
            <a:ahLst/>
            <a:cxnLst/>
            <a:rect l="l" t="t" r="r" b="b"/>
            <a:pathLst>
              <a:path w="563879" h="1975485">
                <a:moveTo>
                  <a:pt x="255651" y="86106"/>
                </a:moveTo>
                <a:lnTo>
                  <a:pt x="217170" y="71628"/>
                </a:lnTo>
                <a:lnTo>
                  <a:pt x="213995" y="71374"/>
                </a:lnTo>
                <a:lnTo>
                  <a:pt x="212471" y="68961"/>
                </a:lnTo>
                <a:lnTo>
                  <a:pt x="209169" y="62738"/>
                </a:lnTo>
                <a:lnTo>
                  <a:pt x="205486" y="54610"/>
                </a:lnTo>
                <a:lnTo>
                  <a:pt x="203073" y="46228"/>
                </a:lnTo>
                <a:lnTo>
                  <a:pt x="203835" y="38735"/>
                </a:lnTo>
                <a:lnTo>
                  <a:pt x="207010" y="23749"/>
                </a:lnTo>
                <a:lnTo>
                  <a:pt x="207772" y="20955"/>
                </a:lnTo>
                <a:lnTo>
                  <a:pt x="227838" y="18923"/>
                </a:lnTo>
                <a:lnTo>
                  <a:pt x="223266" y="0"/>
                </a:lnTo>
                <a:lnTo>
                  <a:pt x="207772" y="0"/>
                </a:lnTo>
                <a:lnTo>
                  <a:pt x="167513" y="6350"/>
                </a:lnTo>
                <a:lnTo>
                  <a:pt x="150495" y="105029"/>
                </a:lnTo>
                <a:lnTo>
                  <a:pt x="39243" y="388493"/>
                </a:lnTo>
                <a:lnTo>
                  <a:pt x="31242" y="417322"/>
                </a:lnTo>
                <a:lnTo>
                  <a:pt x="32639" y="447294"/>
                </a:lnTo>
                <a:lnTo>
                  <a:pt x="42672" y="474091"/>
                </a:lnTo>
                <a:lnTo>
                  <a:pt x="60833" y="493395"/>
                </a:lnTo>
                <a:lnTo>
                  <a:pt x="84074" y="497459"/>
                </a:lnTo>
                <a:lnTo>
                  <a:pt x="107188" y="485013"/>
                </a:lnTo>
                <a:lnTo>
                  <a:pt x="127000" y="461518"/>
                </a:lnTo>
                <a:lnTo>
                  <a:pt x="139700" y="432562"/>
                </a:lnTo>
                <a:lnTo>
                  <a:pt x="201549" y="117602"/>
                </a:lnTo>
                <a:lnTo>
                  <a:pt x="223266" y="94488"/>
                </a:lnTo>
                <a:lnTo>
                  <a:pt x="254127" y="86106"/>
                </a:lnTo>
                <a:lnTo>
                  <a:pt x="255651" y="86106"/>
                </a:lnTo>
                <a:close/>
              </a:path>
              <a:path w="563879" h="1975485">
                <a:moveTo>
                  <a:pt x="475234" y="777748"/>
                </a:moveTo>
                <a:lnTo>
                  <a:pt x="471170" y="712851"/>
                </a:lnTo>
                <a:lnTo>
                  <a:pt x="464185" y="658114"/>
                </a:lnTo>
                <a:lnTo>
                  <a:pt x="452120" y="611759"/>
                </a:lnTo>
                <a:lnTo>
                  <a:pt x="219837" y="592836"/>
                </a:lnTo>
                <a:lnTo>
                  <a:pt x="213106" y="601980"/>
                </a:lnTo>
                <a:lnTo>
                  <a:pt x="196469" y="632460"/>
                </a:lnTo>
                <a:lnTo>
                  <a:pt x="174752" y="689483"/>
                </a:lnTo>
                <a:lnTo>
                  <a:pt x="153289" y="777748"/>
                </a:lnTo>
                <a:lnTo>
                  <a:pt x="153289" y="781939"/>
                </a:lnTo>
                <a:lnTo>
                  <a:pt x="0" y="1970811"/>
                </a:lnTo>
                <a:lnTo>
                  <a:pt x="78994" y="1975002"/>
                </a:lnTo>
                <a:lnTo>
                  <a:pt x="305054" y="849122"/>
                </a:lnTo>
                <a:lnTo>
                  <a:pt x="348361" y="1939302"/>
                </a:lnTo>
                <a:lnTo>
                  <a:pt x="425704" y="1941398"/>
                </a:lnTo>
                <a:lnTo>
                  <a:pt x="451104" y="1364272"/>
                </a:lnTo>
                <a:lnTo>
                  <a:pt x="468249" y="964819"/>
                </a:lnTo>
                <a:lnTo>
                  <a:pt x="475234" y="777748"/>
                </a:lnTo>
                <a:close/>
              </a:path>
              <a:path w="563879" h="1975485">
                <a:moveTo>
                  <a:pt x="563626" y="489331"/>
                </a:moveTo>
                <a:lnTo>
                  <a:pt x="504952" y="415925"/>
                </a:lnTo>
                <a:lnTo>
                  <a:pt x="412242" y="514985"/>
                </a:lnTo>
                <a:lnTo>
                  <a:pt x="450723" y="602615"/>
                </a:lnTo>
                <a:lnTo>
                  <a:pt x="563626" y="489331"/>
                </a:lnTo>
                <a:close/>
              </a:path>
            </a:pathLst>
          </a:custGeom>
          <a:solidFill>
            <a:srgbClr val="FFBC9D"/>
          </a:solidFill>
        </p:spPr>
        <p:txBody>
          <a:bodyPr wrap="square" lIns="0" tIns="0" rIns="0" bIns="0" rtlCol="0"/>
          <a:lstStyle/>
          <a:p>
            <a:endParaRPr/>
          </a:p>
        </p:txBody>
      </p:sp>
      <p:sp>
        <p:nvSpPr>
          <p:cNvPr id="87" name="bg object 87"/>
          <p:cNvSpPr/>
          <p:nvPr/>
        </p:nvSpPr>
        <p:spPr>
          <a:xfrm>
            <a:off x="10802111" y="6254496"/>
            <a:ext cx="134620" cy="39370"/>
          </a:xfrm>
          <a:custGeom>
            <a:avLst/>
            <a:gdLst/>
            <a:ahLst/>
            <a:cxnLst/>
            <a:rect l="l" t="t" r="r" b="b"/>
            <a:pathLst>
              <a:path w="134620" h="39370">
                <a:moveTo>
                  <a:pt x="52070" y="0"/>
                </a:moveTo>
                <a:lnTo>
                  <a:pt x="52070" y="10528"/>
                </a:lnTo>
                <a:lnTo>
                  <a:pt x="41529" y="13271"/>
                </a:lnTo>
                <a:lnTo>
                  <a:pt x="19558" y="19761"/>
                </a:lnTo>
                <a:lnTo>
                  <a:pt x="762" y="27431"/>
                </a:lnTo>
                <a:lnTo>
                  <a:pt x="0" y="33731"/>
                </a:lnTo>
                <a:lnTo>
                  <a:pt x="22860" y="37350"/>
                </a:lnTo>
                <a:lnTo>
                  <a:pt x="61087" y="39001"/>
                </a:lnTo>
                <a:lnTo>
                  <a:pt x="101219" y="39065"/>
                </a:lnTo>
                <a:lnTo>
                  <a:pt x="129413" y="37947"/>
                </a:lnTo>
                <a:lnTo>
                  <a:pt x="134112" y="37947"/>
                </a:lnTo>
                <a:lnTo>
                  <a:pt x="134112" y="2108"/>
                </a:lnTo>
                <a:lnTo>
                  <a:pt x="52070" y="0"/>
                </a:lnTo>
                <a:close/>
              </a:path>
            </a:pathLst>
          </a:custGeom>
          <a:solidFill>
            <a:srgbClr val="E8505B"/>
          </a:solidFill>
        </p:spPr>
        <p:txBody>
          <a:bodyPr wrap="square" lIns="0" tIns="0" rIns="0" bIns="0" rtlCol="0"/>
          <a:lstStyle/>
          <a:p>
            <a:endParaRPr/>
          </a:p>
        </p:txBody>
      </p:sp>
      <p:sp>
        <p:nvSpPr>
          <p:cNvPr id="88" name="bg object 88"/>
          <p:cNvSpPr/>
          <p:nvPr/>
        </p:nvSpPr>
        <p:spPr>
          <a:xfrm>
            <a:off x="10905744" y="6263640"/>
            <a:ext cx="30480" cy="27305"/>
          </a:xfrm>
          <a:custGeom>
            <a:avLst/>
            <a:gdLst/>
            <a:ahLst/>
            <a:cxnLst/>
            <a:rect l="l" t="t" r="r" b="b"/>
            <a:pathLst>
              <a:path w="30479" h="27304">
                <a:moveTo>
                  <a:pt x="30352" y="0"/>
                </a:moveTo>
                <a:lnTo>
                  <a:pt x="22351" y="0"/>
                </a:lnTo>
                <a:lnTo>
                  <a:pt x="1777" y="21056"/>
                </a:lnTo>
                <a:lnTo>
                  <a:pt x="0" y="26911"/>
                </a:lnTo>
                <a:lnTo>
                  <a:pt x="30352" y="26911"/>
                </a:lnTo>
                <a:lnTo>
                  <a:pt x="30352" y="0"/>
                </a:lnTo>
                <a:close/>
              </a:path>
            </a:pathLst>
          </a:custGeom>
          <a:solidFill>
            <a:srgbClr val="F6B8BB"/>
          </a:solidFill>
        </p:spPr>
        <p:txBody>
          <a:bodyPr wrap="square" lIns="0" tIns="0" rIns="0" bIns="0" rtlCol="0"/>
          <a:lstStyle/>
          <a:p>
            <a:endParaRPr/>
          </a:p>
        </p:txBody>
      </p:sp>
      <p:sp>
        <p:nvSpPr>
          <p:cNvPr id="89" name="bg object 89"/>
          <p:cNvSpPr/>
          <p:nvPr/>
        </p:nvSpPr>
        <p:spPr>
          <a:xfrm>
            <a:off x="10814303" y="6275832"/>
            <a:ext cx="3175" cy="2540"/>
          </a:xfrm>
          <a:custGeom>
            <a:avLst/>
            <a:gdLst/>
            <a:ahLst/>
            <a:cxnLst/>
            <a:rect l="l" t="t" r="r" b="b"/>
            <a:pathLst>
              <a:path w="3175" h="2539">
                <a:moveTo>
                  <a:pt x="2921" y="0"/>
                </a:moveTo>
                <a:lnTo>
                  <a:pt x="1397" y="0"/>
                </a:lnTo>
                <a:lnTo>
                  <a:pt x="0" y="2514"/>
                </a:lnTo>
                <a:lnTo>
                  <a:pt x="2921" y="0"/>
                </a:lnTo>
                <a:close/>
              </a:path>
            </a:pathLst>
          </a:custGeom>
          <a:solidFill>
            <a:srgbClr val="FFFFFF"/>
          </a:solidFill>
        </p:spPr>
        <p:txBody>
          <a:bodyPr wrap="square" lIns="0" tIns="0" rIns="0" bIns="0" rtlCol="0"/>
          <a:lstStyle/>
          <a:p>
            <a:endParaRPr/>
          </a:p>
        </p:txBody>
      </p:sp>
      <p:sp>
        <p:nvSpPr>
          <p:cNvPr id="90" name="bg object 90"/>
          <p:cNvSpPr/>
          <p:nvPr/>
        </p:nvSpPr>
        <p:spPr>
          <a:xfrm>
            <a:off x="10860024" y="6294120"/>
            <a:ext cx="64135" cy="3175"/>
          </a:xfrm>
          <a:custGeom>
            <a:avLst/>
            <a:gdLst/>
            <a:ahLst/>
            <a:cxnLst/>
            <a:rect l="l" t="t" r="r" b="b"/>
            <a:pathLst>
              <a:path w="64134" h="3175">
                <a:moveTo>
                  <a:pt x="26289" y="2501"/>
                </a:moveTo>
                <a:lnTo>
                  <a:pt x="20193" y="2146"/>
                </a:lnTo>
                <a:lnTo>
                  <a:pt x="7620" y="393"/>
                </a:lnTo>
                <a:lnTo>
                  <a:pt x="1651" y="0"/>
                </a:lnTo>
                <a:lnTo>
                  <a:pt x="0" y="0"/>
                </a:lnTo>
                <a:lnTo>
                  <a:pt x="8636" y="1473"/>
                </a:lnTo>
                <a:lnTo>
                  <a:pt x="17526" y="2222"/>
                </a:lnTo>
                <a:lnTo>
                  <a:pt x="26289" y="2501"/>
                </a:lnTo>
                <a:close/>
              </a:path>
              <a:path w="64134" h="3175">
                <a:moveTo>
                  <a:pt x="27559" y="2514"/>
                </a:moveTo>
                <a:lnTo>
                  <a:pt x="26289" y="2501"/>
                </a:lnTo>
                <a:lnTo>
                  <a:pt x="27051" y="2552"/>
                </a:lnTo>
                <a:lnTo>
                  <a:pt x="27559" y="2514"/>
                </a:lnTo>
                <a:close/>
              </a:path>
              <a:path w="64134" h="3175">
                <a:moveTo>
                  <a:pt x="63627" y="0"/>
                </a:moveTo>
                <a:lnTo>
                  <a:pt x="50927" y="0"/>
                </a:lnTo>
                <a:lnTo>
                  <a:pt x="44958" y="393"/>
                </a:lnTo>
                <a:lnTo>
                  <a:pt x="33020" y="2146"/>
                </a:lnTo>
                <a:lnTo>
                  <a:pt x="27559" y="2514"/>
                </a:lnTo>
                <a:lnTo>
                  <a:pt x="35052" y="2552"/>
                </a:lnTo>
                <a:lnTo>
                  <a:pt x="42418" y="2501"/>
                </a:lnTo>
                <a:lnTo>
                  <a:pt x="49911" y="2222"/>
                </a:lnTo>
                <a:lnTo>
                  <a:pt x="57150" y="1473"/>
                </a:lnTo>
                <a:lnTo>
                  <a:pt x="63627" y="0"/>
                </a:lnTo>
                <a:close/>
              </a:path>
            </a:pathLst>
          </a:custGeom>
          <a:solidFill>
            <a:srgbClr val="A8ACAD"/>
          </a:solidFill>
        </p:spPr>
        <p:txBody>
          <a:bodyPr wrap="square" lIns="0" tIns="0" rIns="0" bIns="0" rtlCol="0"/>
          <a:lstStyle/>
          <a:p>
            <a:endParaRPr/>
          </a:p>
        </p:txBody>
      </p:sp>
      <p:sp>
        <p:nvSpPr>
          <p:cNvPr id="91" name="bg object 91"/>
          <p:cNvSpPr/>
          <p:nvPr/>
        </p:nvSpPr>
        <p:spPr>
          <a:xfrm>
            <a:off x="10799064" y="6275832"/>
            <a:ext cx="137160" cy="21590"/>
          </a:xfrm>
          <a:custGeom>
            <a:avLst/>
            <a:gdLst/>
            <a:ahLst/>
            <a:cxnLst/>
            <a:rect l="l" t="t" r="r" b="b"/>
            <a:pathLst>
              <a:path w="137159" h="21589">
                <a:moveTo>
                  <a:pt x="137160" y="16395"/>
                </a:moveTo>
                <a:lnTo>
                  <a:pt x="107188" y="16395"/>
                </a:lnTo>
                <a:lnTo>
                  <a:pt x="28321" y="14058"/>
                </a:lnTo>
                <a:lnTo>
                  <a:pt x="26797" y="0"/>
                </a:lnTo>
                <a:lnTo>
                  <a:pt x="17399" y="0"/>
                </a:lnTo>
                <a:lnTo>
                  <a:pt x="15748" y="2336"/>
                </a:lnTo>
                <a:lnTo>
                  <a:pt x="9525" y="4686"/>
                </a:lnTo>
                <a:lnTo>
                  <a:pt x="1524" y="7023"/>
                </a:lnTo>
                <a:lnTo>
                  <a:pt x="0" y="11709"/>
                </a:lnTo>
                <a:lnTo>
                  <a:pt x="0" y="14058"/>
                </a:lnTo>
                <a:lnTo>
                  <a:pt x="3175" y="14058"/>
                </a:lnTo>
                <a:lnTo>
                  <a:pt x="11557" y="15773"/>
                </a:lnTo>
                <a:lnTo>
                  <a:pt x="24257" y="17272"/>
                </a:lnTo>
                <a:lnTo>
                  <a:pt x="40132" y="18326"/>
                </a:lnTo>
                <a:lnTo>
                  <a:pt x="58293" y="18732"/>
                </a:lnTo>
                <a:lnTo>
                  <a:pt x="62992" y="18732"/>
                </a:lnTo>
                <a:lnTo>
                  <a:pt x="68961" y="19100"/>
                </a:lnTo>
                <a:lnTo>
                  <a:pt x="81407" y="20726"/>
                </a:lnTo>
                <a:lnTo>
                  <a:pt x="88265" y="21082"/>
                </a:lnTo>
                <a:lnTo>
                  <a:pt x="94234" y="20726"/>
                </a:lnTo>
                <a:lnTo>
                  <a:pt x="106045" y="19100"/>
                </a:lnTo>
                <a:lnTo>
                  <a:pt x="111887" y="18732"/>
                </a:lnTo>
                <a:lnTo>
                  <a:pt x="137160" y="18732"/>
                </a:lnTo>
                <a:lnTo>
                  <a:pt x="137160" y="16395"/>
                </a:lnTo>
                <a:close/>
              </a:path>
            </a:pathLst>
          </a:custGeom>
          <a:solidFill>
            <a:srgbClr val="F6B8BB"/>
          </a:solidFill>
        </p:spPr>
        <p:txBody>
          <a:bodyPr wrap="square" lIns="0" tIns="0" rIns="0" bIns="0" rtlCol="0"/>
          <a:lstStyle/>
          <a:p>
            <a:endParaRPr/>
          </a:p>
        </p:txBody>
      </p:sp>
      <p:sp>
        <p:nvSpPr>
          <p:cNvPr id="92" name="bg object 92"/>
          <p:cNvSpPr/>
          <p:nvPr/>
        </p:nvSpPr>
        <p:spPr>
          <a:xfrm>
            <a:off x="10808208" y="4398263"/>
            <a:ext cx="688975" cy="1892935"/>
          </a:xfrm>
          <a:custGeom>
            <a:avLst/>
            <a:gdLst/>
            <a:ahLst/>
            <a:cxnLst/>
            <a:rect l="l" t="t" r="r" b="b"/>
            <a:pathLst>
              <a:path w="688975" h="1892935">
                <a:moveTo>
                  <a:pt x="18923" y="1886318"/>
                </a:moveTo>
                <a:lnTo>
                  <a:pt x="15748" y="1877923"/>
                </a:lnTo>
                <a:lnTo>
                  <a:pt x="11049" y="1875815"/>
                </a:lnTo>
                <a:lnTo>
                  <a:pt x="14097" y="1877923"/>
                </a:lnTo>
                <a:lnTo>
                  <a:pt x="15748" y="1882114"/>
                </a:lnTo>
                <a:lnTo>
                  <a:pt x="18923" y="1886318"/>
                </a:lnTo>
                <a:close/>
              </a:path>
              <a:path w="688975" h="1892935">
                <a:moveTo>
                  <a:pt x="27940" y="1865503"/>
                </a:moveTo>
                <a:lnTo>
                  <a:pt x="26289" y="1863432"/>
                </a:lnTo>
                <a:lnTo>
                  <a:pt x="26289" y="1861375"/>
                </a:lnTo>
                <a:lnTo>
                  <a:pt x="24765" y="1861375"/>
                </a:lnTo>
                <a:lnTo>
                  <a:pt x="24765" y="1863432"/>
                </a:lnTo>
                <a:lnTo>
                  <a:pt x="26289" y="1865503"/>
                </a:lnTo>
                <a:lnTo>
                  <a:pt x="27940" y="1865503"/>
                </a:lnTo>
                <a:close/>
              </a:path>
              <a:path w="688975" h="1892935">
                <a:moveTo>
                  <a:pt x="28321" y="1859610"/>
                </a:moveTo>
                <a:lnTo>
                  <a:pt x="27940" y="1859305"/>
                </a:lnTo>
                <a:lnTo>
                  <a:pt x="26289" y="1861375"/>
                </a:lnTo>
                <a:lnTo>
                  <a:pt x="28321" y="1859610"/>
                </a:lnTo>
                <a:close/>
              </a:path>
              <a:path w="688975" h="1892935">
                <a:moveTo>
                  <a:pt x="31115" y="1867560"/>
                </a:moveTo>
                <a:lnTo>
                  <a:pt x="29464" y="1865503"/>
                </a:lnTo>
                <a:lnTo>
                  <a:pt x="27940" y="1865503"/>
                </a:lnTo>
                <a:lnTo>
                  <a:pt x="29464" y="1867560"/>
                </a:lnTo>
                <a:lnTo>
                  <a:pt x="31115" y="1867560"/>
                </a:lnTo>
                <a:close/>
              </a:path>
              <a:path w="688975" h="1892935">
                <a:moveTo>
                  <a:pt x="40513" y="1867560"/>
                </a:moveTo>
                <a:lnTo>
                  <a:pt x="38989" y="1867560"/>
                </a:lnTo>
                <a:lnTo>
                  <a:pt x="38735" y="1867560"/>
                </a:lnTo>
                <a:lnTo>
                  <a:pt x="38735" y="1867331"/>
                </a:lnTo>
                <a:lnTo>
                  <a:pt x="38989" y="1867560"/>
                </a:lnTo>
                <a:lnTo>
                  <a:pt x="38989" y="1867331"/>
                </a:lnTo>
                <a:lnTo>
                  <a:pt x="38989" y="1865503"/>
                </a:lnTo>
                <a:lnTo>
                  <a:pt x="35814" y="1861375"/>
                </a:lnTo>
                <a:lnTo>
                  <a:pt x="31115" y="1857248"/>
                </a:lnTo>
                <a:lnTo>
                  <a:pt x="28321" y="1859610"/>
                </a:lnTo>
                <a:lnTo>
                  <a:pt x="31115" y="1861375"/>
                </a:lnTo>
                <a:lnTo>
                  <a:pt x="34163" y="1861375"/>
                </a:lnTo>
                <a:lnTo>
                  <a:pt x="38100" y="1866430"/>
                </a:lnTo>
                <a:lnTo>
                  <a:pt x="37211" y="1867560"/>
                </a:lnTo>
                <a:lnTo>
                  <a:pt x="35814" y="1867560"/>
                </a:lnTo>
                <a:lnTo>
                  <a:pt x="38608" y="1869401"/>
                </a:lnTo>
                <a:lnTo>
                  <a:pt x="38735" y="1869630"/>
                </a:lnTo>
                <a:lnTo>
                  <a:pt x="38608" y="1869630"/>
                </a:lnTo>
                <a:lnTo>
                  <a:pt x="38608" y="1871611"/>
                </a:lnTo>
                <a:lnTo>
                  <a:pt x="40259" y="1873605"/>
                </a:lnTo>
                <a:lnTo>
                  <a:pt x="40259" y="1869630"/>
                </a:lnTo>
                <a:lnTo>
                  <a:pt x="40513" y="1869630"/>
                </a:lnTo>
                <a:lnTo>
                  <a:pt x="40513" y="1867560"/>
                </a:lnTo>
                <a:close/>
              </a:path>
              <a:path w="688975" h="1892935">
                <a:moveTo>
                  <a:pt x="42037" y="1875599"/>
                </a:moveTo>
                <a:lnTo>
                  <a:pt x="40259" y="1873618"/>
                </a:lnTo>
                <a:lnTo>
                  <a:pt x="42037" y="1875612"/>
                </a:lnTo>
                <a:close/>
              </a:path>
              <a:path w="688975" h="1892935">
                <a:moveTo>
                  <a:pt x="43307" y="1863432"/>
                </a:moveTo>
                <a:lnTo>
                  <a:pt x="41783" y="1865503"/>
                </a:lnTo>
                <a:lnTo>
                  <a:pt x="43307" y="1865503"/>
                </a:lnTo>
                <a:lnTo>
                  <a:pt x="43307" y="1863432"/>
                </a:lnTo>
                <a:close/>
              </a:path>
              <a:path w="688975" h="1892935">
                <a:moveTo>
                  <a:pt x="43307" y="1857248"/>
                </a:moveTo>
                <a:lnTo>
                  <a:pt x="41783" y="1857248"/>
                </a:lnTo>
                <a:lnTo>
                  <a:pt x="38735" y="1861375"/>
                </a:lnTo>
                <a:lnTo>
                  <a:pt x="38735" y="1863432"/>
                </a:lnTo>
                <a:lnTo>
                  <a:pt x="43307" y="1857248"/>
                </a:lnTo>
                <a:close/>
              </a:path>
              <a:path w="688975" h="1892935">
                <a:moveTo>
                  <a:pt x="43815" y="1877593"/>
                </a:moveTo>
                <a:lnTo>
                  <a:pt x="42037" y="1875612"/>
                </a:lnTo>
                <a:lnTo>
                  <a:pt x="42037" y="1877593"/>
                </a:lnTo>
                <a:lnTo>
                  <a:pt x="43815" y="1877593"/>
                </a:lnTo>
                <a:close/>
              </a:path>
              <a:path w="688975" h="1892935">
                <a:moveTo>
                  <a:pt x="44831" y="1861388"/>
                </a:moveTo>
                <a:lnTo>
                  <a:pt x="43307" y="1861388"/>
                </a:lnTo>
                <a:lnTo>
                  <a:pt x="43307" y="1863432"/>
                </a:lnTo>
                <a:lnTo>
                  <a:pt x="44831" y="1863432"/>
                </a:lnTo>
                <a:lnTo>
                  <a:pt x="44831" y="1861388"/>
                </a:lnTo>
                <a:close/>
              </a:path>
              <a:path w="688975" h="1892935">
                <a:moveTo>
                  <a:pt x="48260" y="1871687"/>
                </a:moveTo>
                <a:lnTo>
                  <a:pt x="45339" y="1866976"/>
                </a:lnTo>
                <a:lnTo>
                  <a:pt x="43815" y="1866976"/>
                </a:lnTo>
                <a:lnTo>
                  <a:pt x="46736" y="1871687"/>
                </a:lnTo>
                <a:lnTo>
                  <a:pt x="48260" y="1871687"/>
                </a:lnTo>
                <a:close/>
              </a:path>
              <a:path w="688975" h="1892935">
                <a:moveTo>
                  <a:pt x="52959" y="1863432"/>
                </a:moveTo>
                <a:lnTo>
                  <a:pt x="45085" y="1863432"/>
                </a:lnTo>
                <a:lnTo>
                  <a:pt x="46736" y="1865210"/>
                </a:lnTo>
                <a:lnTo>
                  <a:pt x="52959" y="1865210"/>
                </a:lnTo>
                <a:lnTo>
                  <a:pt x="52959" y="1863432"/>
                </a:lnTo>
                <a:close/>
              </a:path>
              <a:path w="688975" h="1892935">
                <a:moveTo>
                  <a:pt x="56261" y="1857248"/>
                </a:moveTo>
                <a:lnTo>
                  <a:pt x="45085" y="1857248"/>
                </a:lnTo>
                <a:lnTo>
                  <a:pt x="45085" y="1857540"/>
                </a:lnTo>
                <a:lnTo>
                  <a:pt x="44831" y="1857248"/>
                </a:lnTo>
                <a:lnTo>
                  <a:pt x="43307" y="1857248"/>
                </a:lnTo>
                <a:lnTo>
                  <a:pt x="44831" y="1859305"/>
                </a:lnTo>
                <a:lnTo>
                  <a:pt x="46482" y="1859305"/>
                </a:lnTo>
                <a:lnTo>
                  <a:pt x="46228" y="1859013"/>
                </a:lnTo>
                <a:lnTo>
                  <a:pt x="53086" y="1859013"/>
                </a:lnTo>
                <a:lnTo>
                  <a:pt x="56261" y="1857248"/>
                </a:lnTo>
                <a:close/>
              </a:path>
              <a:path w="688975" h="1892935">
                <a:moveTo>
                  <a:pt x="87122" y="1882013"/>
                </a:moveTo>
                <a:lnTo>
                  <a:pt x="63500" y="1882013"/>
                </a:lnTo>
                <a:lnTo>
                  <a:pt x="68199" y="1883778"/>
                </a:lnTo>
                <a:lnTo>
                  <a:pt x="87122" y="1883778"/>
                </a:lnTo>
                <a:lnTo>
                  <a:pt x="87122" y="1882013"/>
                </a:lnTo>
                <a:close/>
              </a:path>
              <a:path w="688975" h="1892935">
                <a:moveTo>
                  <a:pt x="101219" y="1885988"/>
                </a:moveTo>
                <a:lnTo>
                  <a:pt x="99568" y="1888197"/>
                </a:lnTo>
                <a:lnTo>
                  <a:pt x="101219" y="1888197"/>
                </a:lnTo>
                <a:lnTo>
                  <a:pt x="101219" y="1885988"/>
                </a:lnTo>
                <a:close/>
              </a:path>
              <a:path w="688975" h="1892935">
                <a:moveTo>
                  <a:pt x="102870" y="1883778"/>
                </a:moveTo>
                <a:lnTo>
                  <a:pt x="101219" y="1883778"/>
                </a:lnTo>
                <a:lnTo>
                  <a:pt x="101219" y="1885988"/>
                </a:lnTo>
                <a:lnTo>
                  <a:pt x="102870" y="1883778"/>
                </a:lnTo>
                <a:close/>
              </a:path>
              <a:path w="688975" h="1892935">
                <a:moveTo>
                  <a:pt x="107569" y="1892617"/>
                </a:moveTo>
                <a:lnTo>
                  <a:pt x="85725" y="1892350"/>
                </a:lnTo>
                <a:lnTo>
                  <a:pt x="72898" y="1891690"/>
                </a:lnTo>
                <a:lnTo>
                  <a:pt x="59182" y="1890407"/>
                </a:lnTo>
                <a:lnTo>
                  <a:pt x="45593" y="1890382"/>
                </a:lnTo>
                <a:lnTo>
                  <a:pt x="32766" y="1890141"/>
                </a:lnTo>
                <a:lnTo>
                  <a:pt x="21082" y="1889480"/>
                </a:lnTo>
                <a:lnTo>
                  <a:pt x="10922" y="1888197"/>
                </a:lnTo>
                <a:lnTo>
                  <a:pt x="0" y="1888197"/>
                </a:lnTo>
                <a:lnTo>
                  <a:pt x="4699" y="1890407"/>
                </a:lnTo>
                <a:lnTo>
                  <a:pt x="10922" y="1890407"/>
                </a:lnTo>
                <a:lnTo>
                  <a:pt x="21082" y="1890763"/>
                </a:lnTo>
                <a:lnTo>
                  <a:pt x="45593" y="1892274"/>
                </a:lnTo>
                <a:lnTo>
                  <a:pt x="59182" y="1892617"/>
                </a:lnTo>
                <a:lnTo>
                  <a:pt x="107569" y="1892617"/>
                </a:lnTo>
                <a:close/>
              </a:path>
              <a:path w="688975" h="1892935">
                <a:moveTo>
                  <a:pt x="108712" y="1874050"/>
                </a:moveTo>
                <a:lnTo>
                  <a:pt x="107442" y="1875815"/>
                </a:lnTo>
                <a:lnTo>
                  <a:pt x="108712" y="1875815"/>
                </a:lnTo>
                <a:lnTo>
                  <a:pt x="108712" y="1874050"/>
                </a:lnTo>
                <a:close/>
              </a:path>
              <a:path w="688975" h="1892935">
                <a:moveTo>
                  <a:pt x="116459" y="1865210"/>
                </a:moveTo>
                <a:lnTo>
                  <a:pt x="110236" y="1865210"/>
                </a:lnTo>
                <a:lnTo>
                  <a:pt x="105664" y="1869427"/>
                </a:lnTo>
                <a:lnTo>
                  <a:pt x="100965" y="1875751"/>
                </a:lnTo>
                <a:lnTo>
                  <a:pt x="96266" y="1888401"/>
                </a:lnTo>
                <a:lnTo>
                  <a:pt x="96266" y="1890509"/>
                </a:lnTo>
                <a:lnTo>
                  <a:pt x="99441" y="1882076"/>
                </a:lnTo>
                <a:lnTo>
                  <a:pt x="102489" y="1875751"/>
                </a:lnTo>
                <a:lnTo>
                  <a:pt x="111887" y="1867319"/>
                </a:lnTo>
                <a:lnTo>
                  <a:pt x="116459" y="1865210"/>
                </a:lnTo>
                <a:close/>
              </a:path>
              <a:path w="688975" h="1892935">
                <a:moveTo>
                  <a:pt x="116713" y="1869630"/>
                </a:moveTo>
                <a:lnTo>
                  <a:pt x="115062" y="1869630"/>
                </a:lnTo>
                <a:lnTo>
                  <a:pt x="113538" y="1871395"/>
                </a:lnTo>
                <a:lnTo>
                  <a:pt x="116713" y="1871395"/>
                </a:lnTo>
                <a:lnTo>
                  <a:pt x="116713" y="1869630"/>
                </a:lnTo>
                <a:close/>
              </a:path>
              <a:path w="688975" h="1892935">
                <a:moveTo>
                  <a:pt x="688467" y="302260"/>
                </a:moveTo>
                <a:lnTo>
                  <a:pt x="674116" y="243586"/>
                </a:lnTo>
                <a:lnTo>
                  <a:pt x="653415" y="208153"/>
                </a:lnTo>
                <a:lnTo>
                  <a:pt x="626491" y="170942"/>
                </a:lnTo>
                <a:lnTo>
                  <a:pt x="595630" y="133604"/>
                </a:lnTo>
                <a:lnTo>
                  <a:pt x="562991" y="97917"/>
                </a:lnTo>
                <a:lnTo>
                  <a:pt x="530860" y="65405"/>
                </a:lnTo>
                <a:lnTo>
                  <a:pt x="501269" y="37973"/>
                </a:lnTo>
                <a:lnTo>
                  <a:pt x="457835" y="10160"/>
                </a:lnTo>
                <a:lnTo>
                  <a:pt x="439674" y="4572"/>
                </a:lnTo>
                <a:lnTo>
                  <a:pt x="439039" y="4191"/>
                </a:lnTo>
                <a:lnTo>
                  <a:pt x="420116" y="1270"/>
                </a:lnTo>
                <a:lnTo>
                  <a:pt x="409448" y="0"/>
                </a:lnTo>
                <a:lnTo>
                  <a:pt x="311404" y="0"/>
                </a:lnTo>
                <a:lnTo>
                  <a:pt x="248539" y="27559"/>
                </a:lnTo>
                <a:lnTo>
                  <a:pt x="91948" y="266573"/>
                </a:lnTo>
                <a:lnTo>
                  <a:pt x="77343" y="302895"/>
                </a:lnTo>
                <a:lnTo>
                  <a:pt x="75438" y="337439"/>
                </a:lnTo>
                <a:lnTo>
                  <a:pt x="91948" y="373634"/>
                </a:lnTo>
                <a:lnTo>
                  <a:pt x="105156" y="384429"/>
                </a:lnTo>
                <a:lnTo>
                  <a:pt x="122809" y="388874"/>
                </a:lnTo>
                <a:lnTo>
                  <a:pt x="143764" y="383159"/>
                </a:lnTo>
                <a:lnTo>
                  <a:pt x="166624" y="363220"/>
                </a:lnTo>
                <a:lnTo>
                  <a:pt x="263144" y="226695"/>
                </a:lnTo>
                <a:lnTo>
                  <a:pt x="256032" y="247904"/>
                </a:lnTo>
                <a:lnTo>
                  <a:pt x="255397" y="265811"/>
                </a:lnTo>
                <a:lnTo>
                  <a:pt x="260477" y="282575"/>
                </a:lnTo>
                <a:lnTo>
                  <a:pt x="270891" y="300228"/>
                </a:lnTo>
                <a:lnTo>
                  <a:pt x="272669" y="319786"/>
                </a:lnTo>
                <a:lnTo>
                  <a:pt x="272288" y="363474"/>
                </a:lnTo>
                <a:lnTo>
                  <a:pt x="268097" y="413893"/>
                </a:lnTo>
                <a:lnTo>
                  <a:pt x="258445" y="453517"/>
                </a:lnTo>
                <a:lnTo>
                  <a:pt x="255270" y="469392"/>
                </a:lnTo>
                <a:lnTo>
                  <a:pt x="248412" y="510159"/>
                </a:lnTo>
                <a:lnTo>
                  <a:pt x="241427" y="565023"/>
                </a:lnTo>
                <a:lnTo>
                  <a:pt x="238252" y="623443"/>
                </a:lnTo>
                <a:lnTo>
                  <a:pt x="521589" y="579374"/>
                </a:lnTo>
                <a:lnTo>
                  <a:pt x="520700" y="565150"/>
                </a:lnTo>
                <a:lnTo>
                  <a:pt x="514350" y="526161"/>
                </a:lnTo>
                <a:lnTo>
                  <a:pt x="497205" y="468757"/>
                </a:lnTo>
                <a:lnTo>
                  <a:pt x="463931" y="398907"/>
                </a:lnTo>
                <a:lnTo>
                  <a:pt x="467106" y="296037"/>
                </a:lnTo>
                <a:lnTo>
                  <a:pt x="478028" y="226695"/>
                </a:lnTo>
                <a:lnTo>
                  <a:pt x="479425" y="219837"/>
                </a:lnTo>
                <a:lnTo>
                  <a:pt x="559054" y="291846"/>
                </a:lnTo>
                <a:lnTo>
                  <a:pt x="519938" y="321183"/>
                </a:lnTo>
                <a:lnTo>
                  <a:pt x="583946" y="421894"/>
                </a:lnTo>
                <a:lnTo>
                  <a:pt x="599186" y="410845"/>
                </a:lnTo>
                <a:lnTo>
                  <a:pt x="633349" y="382524"/>
                </a:lnTo>
                <a:lnTo>
                  <a:pt x="668909" y="344043"/>
                </a:lnTo>
                <a:lnTo>
                  <a:pt x="688467" y="302260"/>
                </a:lnTo>
                <a:close/>
              </a:path>
            </a:pathLst>
          </a:custGeom>
          <a:solidFill>
            <a:srgbClr val="243038"/>
          </a:solidFill>
        </p:spPr>
        <p:txBody>
          <a:bodyPr wrap="square" lIns="0" tIns="0" rIns="0" bIns="0" rtlCol="0"/>
          <a:lstStyle/>
          <a:p>
            <a:endParaRPr/>
          </a:p>
        </p:txBody>
      </p:sp>
      <p:sp>
        <p:nvSpPr>
          <p:cNvPr id="93" name="bg object 93"/>
          <p:cNvSpPr/>
          <p:nvPr/>
        </p:nvSpPr>
        <p:spPr>
          <a:xfrm>
            <a:off x="11271504" y="4523232"/>
            <a:ext cx="21590" cy="274320"/>
          </a:xfrm>
          <a:custGeom>
            <a:avLst/>
            <a:gdLst/>
            <a:ahLst/>
            <a:cxnLst/>
            <a:rect l="l" t="t" r="r" b="b"/>
            <a:pathLst>
              <a:path w="21590" h="274320">
                <a:moveTo>
                  <a:pt x="21336" y="6223"/>
                </a:moveTo>
                <a:lnTo>
                  <a:pt x="19812" y="0"/>
                </a:lnTo>
                <a:lnTo>
                  <a:pt x="19558" y="12954"/>
                </a:lnTo>
                <a:lnTo>
                  <a:pt x="16637" y="58039"/>
                </a:lnTo>
                <a:lnTo>
                  <a:pt x="11049" y="106426"/>
                </a:lnTo>
                <a:lnTo>
                  <a:pt x="6223" y="144399"/>
                </a:lnTo>
                <a:lnTo>
                  <a:pt x="1524" y="171577"/>
                </a:lnTo>
                <a:lnTo>
                  <a:pt x="1270" y="192913"/>
                </a:lnTo>
                <a:lnTo>
                  <a:pt x="0" y="244729"/>
                </a:lnTo>
                <a:lnTo>
                  <a:pt x="0" y="274066"/>
                </a:lnTo>
                <a:lnTo>
                  <a:pt x="1524" y="274066"/>
                </a:lnTo>
                <a:lnTo>
                  <a:pt x="1524" y="255143"/>
                </a:lnTo>
                <a:lnTo>
                  <a:pt x="3048" y="244729"/>
                </a:lnTo>
                <a:lnTo>
                  <a:pt x="4318" y="193802"/>
                </a:lnTo>
                <a:lnTo>
                  <a:pt x="4572" y="171577"/>
                </a:lnTo>
                <a:lnTo>
                  <a:pt x="4572" y="173609"/>
                </a:lnTo>
                <a:lnTo>
                  <a:pt x="4826" y="171577"/>
                </a:lnTo>
                <a:lnTo>
                  <a:pt x="13970" y="108204"/>
                </a:lnTo>
                <a:lnTo>
                  <a:pt x="19050" y="58293"/>
                </a:lnTo>
                <a:lnTo>
                  <a:pt x="19812" y="37592"/>
                </a:lnTo>
                <a:lnTo>
                  <a:pt x="20701" y="28575"/>
                </a:lnTo>
                <a:lnTo>
                  <a:pt x="21082" y="20447"/>
                </a:lnTo>
                <a:lnTo>
                  <a:pt x="21336" y="6223"/>
                </a:lnTo>
                <a:close/>
              </a:path>
            </a:pathLst>
          </a:custGeom>
          <a:solidFill>
            <a:srgbClr val="455A62"/>
          </a:solidFill>
        </p:spPr>
        <p:txBody>
          <a:bodyPr wrap="square" lIns="0" tIns="0" rIns="0" bIns="0" rtlCol="0"/>
          <a:lstStyle/>
          <a:p>
            <a:endParaRPr/>
          </a:p>
        </p:txBody>
      </p:sp>
      <p:pic>
        <p:nvPicPr>
          <p:cNvPr id="94" name="bg object 94"/>
          <p:cNvPicPr/>
          <p:nvPr/>
        </p:nvPicPr>
        <p:blipFill>
          <a:blip r:embed="rId16" cstate="print"/>
          <a:stretch>
            <a:fillRect/>
          </a:stretch>
        </p:blipFill>
        <p:spPr>
          <a:xfrm>
            <a:off x="11295888" y="4620767"/>
            <a:ext cx="100583" cy="94487"/>
          </a:xfrm>
          <a:prstGeom prst="rect">
            <a:avLst/>
          </a:prstGeom>
        </p:spPr>
      </p:pic>
      <p:pic>
        <p:nvPicPr>
          <p:cNvPr id="95" name="bg object 95"/>
          <p:cNvPicPr/>
          <p:nvPr/>
        </p:nvPicPr>
        <p:blipFill>
          <a:blip r:embed="rId17" cstate="print"/>
          <a:stretch>
            <a:fillRect/>
          </a:stretch>
        </p:blipFill>
        <p:spPr>
          <a:xfrm>
            <a:off x="11042903" y="4471415"/>
            <a:ext cx="82296" cy="195072"/>
          </a:xfrm>
          <a:prstGeom prst="rect">
            <a:avLst/>
          </a:prstGeom>
        </p:spPr>
      </p:pic>
      <p:sp>
        <p:nvSpPr>
          <p:cNvPr id="96" name="bg object 96"/>
          <p:cNvSpPr/>
          <p:nvPr/>
        </p:nvSpPr>
        <p:spPr>
          <a:xfrm>
            <a:off x="10887456" y="4654295"/>
            <a:ext cx="386715" cy="154940"/>
          </a:xfrm>
          <a:custGeom>
            <a:avLst/>
            <a:gdLst/>
            <a:ahLst/>
            <a:cxnLst/>
            <a:rect l="l" t="t" r="r" b="b"/>
            <a:pathLst>
              <a:path w="386715" h="154939">
                <a:moveTo>
                  <a:pt x="29464" y="121412"/>
                </a:moveTo>
                <a:lnTo>
                  <a:pt x="24765" y="117221"/>
                </a:lnTo>
                <a:lnTo>
                  <a:pt x="18542" y="106807"/>
                </a:lnTo>
                <a:lnTo>
                  <a:pt x="13081" y="99060"/>
                </a:lnTo>
                <a:lnTo>
                  <a:pt x="8763" y="88773"/>
                </a:lnTo>
                <a:lnTo>
                  <a:pt x="5715" y="76454"/>
                </a:lnTo>
                <a:lnTo>
                  <a:pt x="4699" y="62865"/>
                </a:lnTo>
                <a:lnTo>
                  <a:pt x="4826" y="49149"/>
                </a:lnTo>
                <a:lnTo>
                  <a:pt x="21717" y="6223"/>
                </a:lnTo>
                <a:lnTo>
                  <a:pt x="26289" y="2032"/>
                </a:lnTo>
                <a:lnTo>
                  <a:pt x="26289" y="0"/>
                </a:lnTo>
                <a:lnTo>
                  <a:pt x="24765" y="2032"/>
                </a:lnTo>
                <a:lnTo>
                  <a:pt x="21717" y="4191"/>
                </a:lnTo>
                <a:lnTo>
                  <a:pt x="20193" y="6223"/>
                </a:lnTo>
                <a:lnTo>
                  <a:pt x="17018" y="8382"/>
                </a:lnTo>
                <a:lnTo>
                  <a:pt x="13970" y="14605"/>
                </a:lnTo>
                <a:lnTo>
                  <a:pt x="8509" y="23622"/>
                </a:lnTo>
                <a:lnTo>
                  <a:pt x="4064" y="34798"/>
                </a:lnTo>
                <a:lnTo>
                  <a:pt x="1016" y="47879"/>
                </a:lnTo>
                <a:lnTo>
                  <a:pt x="0" y="62865"/>
                </a:lnTo>
                <a:lnTo>
                  <a:pt x="2159" y="77724"/>
                </a:lnTo>
                <a:lnTo>
                  <a:pt x="5969" y="90551"/>
                </a:lnTo>
                <a:lnTo>
                  <a:pt x="10668" y="101092"/>
                </a:lnTo>
                <a:lnTo>
                  <a:pt x="15494" y="108839"/>
                </a:lnTo>
                <a:lnTo>
                  <a:pt x="20193" y="113030"/>
                </a:lnTo>
                <a:lnTo>
                  <a:pt x="24765" y="119380"/>
                </a:lnTo>
                <a:lnTo>
                  <a:pt x="27940" y="121412"/>
                </a:lnTo>
                <a:lnTo>
                  <a:pt x="29464" y="121412"/>
                </a:lnTo>
                <a:close/>
              </a:path>
              <a:path w="386715" h="154939">
                <a:moveTo>
                  <a:pt x="386715" y="102108"/>
                </a:moveTo>
                <a:lnTo>
                  <a:pt x="193675" y="102108"/>
                </a:lnTo>
                <a:lnTo>
                  <a:pt x="191008" y="154940"/>
                </a:lnTo>
                <a:lnTo>
                  <a:pt x="384683" y="141732"/>
                </a:lnTo>
                <a:lnTo>
                  <a:pt x="386715" y="102108"/>
                </a:lnTo>
                <a:close/>
              </a:path>
            </a:pathLst>
          </a:custGeom>
          <a:solidFill>
            <a:srgbClr val="455A62"/>
          </a:solidFill>
        </p:spPr>
        <p:txBody>
          <a:bodyPr wrap="square" lIns="0" tIns="0" rIns="0" bIns="0" rtlCol="0"/>
          <a:lstStyle/>
          <a:p>
            <a:endParaRPr/>
          </a:p>
        </p:txBody>
      </p:sp>
      <p:pic>
        <p:nvPicPr>
          <p:cNvPr id="97" name="bg object 97"/>
          <p:cNvPicPr/>
          <p:nvPr/>
        </p:nvPicPr>
        <p:blipFill>
          <a:blip r:embed="rId18" cstate="print"/>
          <a:stretch>
            <a:fillRect/>
          </a:stretch>
        </p:blipFill>
        <p:spPr>
          <a:xfrm>
            <a:off x="11204447" y="6224015"/>
            <a:ext cx="100583" cy="73151"/>
          </a:xfrm>
          <a:prstGeom prst="rect">
            <a:avLst/>
          </a:prstGeom>
        </p:spPr>
      </p:pic>
      <p:sp>
        <p:nvSpPr>
          <p:cNvPr id="98" name="bg object 98"/>
          <p:cNvSpPr/>
          <p:nvPr/>
        </p:nvSpPr>
        <p:spPr>
          <a:xfrm>
            <a:off x="10817352" y="4797552"/>
            <a:ext cx="536575" cy="1285875"/>
          </a:xfrm>
          <a:custGeom>
            <a:avLst/>
            <a:gdLst/>
            <a:ahLst/>
            <a:cxnLst/>
            <a:rect l="l" t="t" r="r" b="b"/>
            <a:pathLst>
              <a:path w="536575" h="1285875">
                <a:moveTo>
                  <a:pt x="455802" y="0"/>
                </a:moveTo>
                <a:lnTo>
                  <a:pt x="251332" y="33909"/>
                </a:lnTo>
                <a:lnTo>
                  <a:pt x="229743" y="95885"/>
                </a:lnTo>
                <a:lnTo>
                  <a:pt x="217931" y="135381"/>
                </a:lnTo>
                <a:lnTo>
                  <a:pt x="205358" y="179705"/>
                </a:lnTo>
                <a:lnTo>
                  <a:pt x="192404" y="228219"/>
                </a:lnTo>
                <a:lnTo>
                  <a:pt x="179070" y="280416"/>
                </a:lnTo>
                <a:lnTo>
                  <a:pt x="165353" y="335534"/>
                </a:lnTo>
                <a:lnTo>
                  <a:pt x="151511" y="393065"/>
                </a:lnTo>
                <a:lnTo>
                  <a:pt x="137541" y="452374"/>
                </a:lnTo>
                <a:lnTo>
                  <a:pt x="123571" y="512826"/>
                </a:lnTo>
                <a:lnTo>
                  <a:pt x="109727" y="573913"/>
                </a:lnTo>
                <a:lnTo>
                  <a:pt x="82930" y="695198"/>
                </a:lnTo>
                <a:lnTo>
                  <a:pt x="57912" y="811491"/>
                </a:lnTo>
                <a:lnTo>
                  <a:pt x="35432" y="917778"/>
                </a:lnTo>
                <a:lnTo>
                  <a:pt x="1650" y="1080935"/>
                </a:lnTo>
                <a:lnTo>
                  <a:pt x="0" y="1122997"/>
                </a:lnTo>
                <a:lnTo>
                  <a:pt x="11938" y="1160322"/>
                </a:lnTo>
                <a:lnTo>
                  <a:pt x="34798" y="1187399"/>
                </a:lnTo>
                <a:lnTo>
                  <a:pt x="65658" y="1198702"/>
                </a:lnTo>
                <a:lnTo>
                  <a:pt x="89026" y="1198702"/>
                </a:lnTo>
                <a:lnTo>
                  <a:pt x="106552" y="1197686"/>
                </a:lnTo>
                <a:lnTo>
                  <a:pt x="123951" y="1198435"/>
                </a:lnTo>
                <a:lnTo>
                  <a:pt x="141097" y="1201953"/>
                </a:lnTo>
                <a:lnTo>
                  <a:pt x="157733" y="1209217"/>
                </a:lnTo>
                <a:lnTo>
                  <a:pt x="178562" y="1227162"/>
                </a:lnTo>
                <a:lnTo>
                  <a:pt x="197866" y="1248651"/>
                </a:lnTo>
                <a:lnTo>
                  <a:pt x="217804" y="1267764"/>
                </a:lnTo>
                <a:lnTo>
                  <a:pt x="240411" y="1278623"/>
                </a:lnTo>
                <a:lnTo>
                  <a:pt x="258952" y="1278255"/>
                </a:lnTo>
                <a:lnTo>
                  <a:pt x="276987" y="1272565"/>
                </a:lnTo>
                <a:lnTo>
                  <a:pt x="312293" y="1255483"/>
                </a:lnTo>
                <a:lnTo>
                  <a:pt x="339344" y="1247597"/>
                </a:lnTo>
                <a:lnTo>
                  <a:pt x="366649" y="1246009"/>
                </a:lnTo>
                <a:lnTo>
                  <a:pt x="393700" y="1250746"/>
                </a:lnTo>
                <a:lnTo>
                  <a:pt x="419989" y="1261783"/>
                </a:lnTo>
                <a:lnTo>
                  <a:pt x="446150" y="1276515"/>
                </a:lnTo>
                <a:lnTo>
                  <a:pt x="459867" y="1282496"/>
                </a:lnTo>
                <a:lnTo>
                  <a:pt x="480441" y="1285709"/>
                </a:lnTo>
                <a:lnTo>
                  <a:pt x="486155" y="1284922"/>
                </a:lnTo>
                <a:lnTo>
                  <a:pt x="491490" y="1282560"/>
                </a:lnTo>
                <a:lnTo>
                  <a:pt x="496443" y="1278623"/>
                </a:lnTo>
                <a:lnTo>
                  <a:pt x="509143" y="1259332"/>
                </a:lnTo>
                <a:lnTo>
                  <a:pt x="512699" y="1234719"/>
                </a:lnTo>
                <a:lnTo>
                  <a:pt x="511175" y="1207338"/>
                </a:lnTo>
                <a:lnTo>
                  <a:pt x="508889" y="1179766"/>
                </a:lnTo>
                <a:lnTo>
                  <a:pt x="506475" y="1129499"/>
                </a:lnTo>
                <a:lnTo>
                  <a:pt x="505332" y="1079093"/>
                </a:lnTo>
                <a:lnTo>
                  <a:pt x="505332" y="1028598"/>
                </a:lnTo>
                <a:lnTo>
                  <a:pt x="506349" y="978065"/>
                </a:lnTo>
                <a:lnTo>
                  <a:pt x="508126" y="927531"/>
                </a:lnTo>
                <a:lnTo>
                  <a:pt x="510667" y="877049"/>
                </a:lnTo>
                <a:lnTo>
                  <a:pt x="513715" y="826655"/>
                </a:lnTo>
                <a:lnTo>
                  <a:pt x="517017" y="776351"/>
                </a:lnTo>
                <a:lnTo>
                  <a:pt x="527430" y="626999"/>
                </a:lnTo>
                <a:lnTo>
                  <a:pt x="530478" y="577723"/>
                </a:lnTo>
                <a:lnTo>
                  <a:pt x="533146" y="528828"/>
                </a:lnTo>
                <a:lnTo>
                  <a:pt x="535051" y="480441"/>
                </a:lnTo>
                <a:lnTo>
                  <a:pt x="536194" y="432435"/>
                </a:lnTo>
                <a:lnTo>
                  <a:pt x="536321" y="385064"/>
                </a:lnTo>
                <a:lnTo>
                  <a:pt x="535304" y="338074"/>
                </a:lnTo>
                <a:lnTo>
                  <a:pt x="533019" y="291846"/>
                </a:lnTo>
                <a:lnTo>
                  <a:pt x="529208" y="246125"/>
                </a:lnTo>
                <a:lnTo>
                  <a:pt x="523748" y="201168"/>
                </a:lnTo>
                <a:lnTo>
                  <a:pt x="516508" y="156972"/>
                </a:lnTo>
                <a:lnTo>
                  <a:pt x="497967" y="83058"/>
                </a:lnTo>
                <a:lnTo>
                  <a:pt x="470534" y="24511"/>
                </a:lnTo>
                <a:lnTo>
                  <a:pt x="455802" y="0"/>
                </a:lnTo>
                <a:close/>
              </a:path>
            </a:pathLst>
          </a:custGeom>
          <a:solidFill>
            <a:srgbClr val="E8505B"/>
          </a:solidFill>
        </p:spPr>
        <p:txBody>
          <a:bodyPr wrap="square" lIns="0" tIns="0" rIns="0" bIns="0" rtlCol="0"/>
          <a:lstStyle/>
          <a:p>
            <a:endParaRPr/>
          </a:p>
        </p:txBody>
      </p:sp>
      <p:pic>
        <p:nvPicPr>
          <p:cNvPr id="99" name="bg object 99"/>
          <p:cNvPicPr/>
          <p:nvPr/>
        </p:nvPicPr>
        <p:blipFill>
          <a:blip r:embed="rId19" cstate="print"/>
          <a:stretch>
            <a:fillRect/>
          </a:stretch>
        </p:blipFill>
        <p:spPr>
          <a:xfrm>
            <a:off x="11167871" y="5059679"/>
            <a:ext cx="88392" cy="100583"/>
          </a:xfrm>
          <a:prstGeom prst="rect">
            <a:avLst/>
          </a:prstGeom>
        </p:spPr>
      </p:pic>
      <p:sp>
        <p:nvSpPr>
          <p:cNvPr id="100" name="bg object 100"/>
          <p:cNvSpPr/>
          <p:nvPr/>
        </p:nvSpPr>
        <p:spPr>
          <a:xfrm>
            <a:off x="11055095" y="5178552"/>
            <a:ext cx="113030" cy="746760"/>
          </a:xfrm>
          <a:custGeom>
            <a:avLst/>
            <a:gdLst/>
            <a:ahLst/>
            <a:cxnLst/>
            <a:rect l="l" t="t" r="r" b="b"/>
            <a:pathLst>
              <a:path w="113029" h="746760">
                <a:moveTo>
                  <a:pt x="112649" y="0"/>
                </a:moveTo>
                <a:lnTo>
                  <a:pt x="80645" y="113157"/>
                </a:lnTo>
                <a:lnTo>
                  <a:pt x="66548" y="161544"/>
                </a:lnTo>
                <a:lnTo>
                  <a:pt x="53085" y="210439"/>
                </a:lnTo>
                <a:lnTo>
                  <a:pt x="40512" y="259842"/>
                </a:lnTo>
                <a:lnTo>
                  <a:pt x="29082" y="309626"/>
                </a:lnTo>
                <a:lnTo>
                  <a:pt x="19050" y="359791"/>
                </a:lnTo>
                <a:lnTo>
                  <a:pt x="10922" y="410222"/>
                </a:lnTo>
                <a:lnTo>
                  <a:pt x="4699" y="460908"/>
                </a:lnTo>
                <a:lnTo>
                  <a:pt x="1015" y="511746"/>
                </a:lnTo>
                <a:lnTo>
                  <a:pt x="0" y="562686"/>
                </a:lnTo>
                <a:lnTo>
                  <a:pt x="2031" y="613651"/>
                </a:lnTo>
                <a:lnTo>
                  <a:pt x="10922" y="683653"/>
                </a:lnTo>
                <a:lnTo>
                  <a:pt x="21462" y="719416"/>
                </a:lnTo>
                <a:lnTo>
                  <a:pt x="56133" y="746340"/>
                </a:lnTo>
                <a:lnTo>
                  <a:pt x="62992" y="745490"/>
                </a:lnTo>
                <a:lnTo>
                  <a:pt x="69469" y="742670"/>
                </a:lnTo>
                <a:lnTo>
                  <a:pt x="85217" y="702843"/>
                </a:lnTo>
                <a:lnTo>
                  <a:pt x="83565" y="687705"/>
                </a:lnTo>
                <a:lnTo>
                  <a:pt x="80645" y="672973"/>
                </a:lnTo>
                <a:lnTo>
                  <a:pt x="72898" y="625144"/>
                </a:lnTo>
                <a:lnTo>
                  <a:pt x="66801" y="576935"/>
                </a:lnTo>
                <a:lnTo>
                  <a:pt x="62229" y="528459"/>
                </a:lnTo>
                <a:lnTo>
                  <a:pt x="59181" y="479767"/>
                </a:lnTo>
                <a:lnTo>
                  <a:pt x="57784" y="430974"/>
                </a:lnTo>
                <a:lnTo>
                  <a:pt x="57784" y="382143"/>
                </a:lnTo>
                <a:lnTo>
                  <a:pt x="59435" y="333375"/>
                </a:lnTo>
                <a:lnTo>
                  <a:pt x="62483" y="284607"/>
                </a:lnTo>
                <a:lnTo>
                  <a:pt x="67182" y="236220"/>
                </a:lnTo>
                <a:lnTo>
                  <a:pt x="73278" y="188087"/>
                </a:lnTo>
                <a:lnTo>
                  <a:pt x="80899" y="140208"/>
                </a:lnTo>
                <a:lnTo>
                  <a:pt x="90043" y="92964"/>
                </a:lnTo>
                <a:lnTo>
                  <a:pt x="100583" y="46100"/>
                </a:lnTo>
                <a:lnTo>
                  <a:pt x="112649" y="0"/>
                </a:lnTo>
                <a:close/>
              </a:path>
            </a:pathLst>
          </a:custGeom>
          <a:solidFill>
            <a:srgbClr val="D04652"/>
          </a:solidFill>
        </p:spPr>
        <p:txBody>
          <a:bodyPr wrap="square" lIns="0" tIns="0" rIns="0" bIns="0" rtlCol="0"/>
          <a:lstStyle/>
          <a:p>
            <a:endParaRPr/>
          </a:p>
        </p:txBody>
      </p:sp>
      <p:sp>
        <p:nvSpPr>
          <p:cNvPr id="101" name="bg object 101"/>
          <p:cNvSpPr/>
          <p:nvPr/>
        </p:nvSpPr>
        <p:spPr>
          <a:xfrm>
            <a:off x="9561576" y="4956047"/>
            <a:ext cx="497205" cy="353060"/>
          </a:xfrm>
          <a:custGeom>
            <a:avLst/>
            <a:gdLst/>
            <a:ahLst/>
            <a:cxnLst/>
            <a:rect l="l" t="t" r="r" b="b"/>
            <a:pathLst>
              <a:path w="497204" h="353060">
                <a:moveTo>
                  <a:pt x="289051" y="0"/>
                </a:moveTo>
                <a:lnTo>
                  <a:pt x="0" y="0"/>
                </a:lnTo>
                <a:lnTo>
                  <a:pt x="69976" y="352678"/>
                </a:lnTo>
                <a:lnTo>
                  <a:pt x="127126" y="352678"/>
                </a:lnTo>
                <a:lnTo>
                  <a:pt x="127126" y="353059"/>
                </a:lnTo>
                <a:lnTo>
                  <a:pt x="496824" y="353059"/>
                </a:lnTo>
                <a:lnTo>
                  <a:pt x="496824" y="330072"/>
                </a:lnTo>
                <a:lnTo>
                  <a:pt x="348488" y="330072"/>
                </a:lnTo>
                <a:lnTo>
                  <a:pt x="289051" y="0"/>
                </a:lnTo>
                <a:close/>
              </a:path>
            </a:pathLst>
          </a:custGeom>
          <a:solidFill>
            <a:srgbClr val="243038"/>
          </a:solidFill>
        </p:spPr>
        <p:txBody>
          <a:bodyPr wrap="square" lIns="0" tIns="0" rIns="0" bIns="0" rtlCol="0"/>
          <a:lstStyle/>
          <a:p>
            <a:endParaRPr/>
          </a:p>
        </p:txBody>
      </p:sp>
      <p:sp>
        <p:nvSpPr>
          <p:cNvPr id="102" name="bg object 102"/>
          <p:cNvSpPr/>
          <p:nvPr/>
        </p:nvSpPr>
        <p:spPr>
          <a:xfrm>
            <a:off x="9579864" y="4974335"/>
            <a:ext cx="320040" cy="307340"/>
          </a:xfrm>
          <a:custGeom>
            <a:avLst/>
            <a:gdLst/>
            <a:ahLst/>
            <a:cxnLst/>
            <a:rect l="l" t="t" r="r" b="b"/>
            <a:pathLst>
              <a:path w="320040" h="307339">
                <a:moveTo>
                  <a:pt x="260603" y="0"/>
                </a:moveTo>
                <a:lnTo>
                  <a:pt x="0" y="0"/>
                </a:lnTo>
                <a:lnTo>
                  <a:pt x="59054" y="307339"/>
                </a:lnTo>
                <a:lnTo>
                  <a:pt x="319658" y="307339"/>
                </a:lnTo>
                <a:lnTo>
                  <a:pt x="260603" y="0"/>
                </a:lnTo>
                <a:close/>
              </a:path>
            </a:pathLst>
          </a:custGeom>
          <a:solidFill>
            <a:srgbClr val="F5F5F5"/>
          </a:solidFill>
        </p:spPr>
        <p:txBody>
          <a:bodyPr wrap="square" lIns="0" tIns="0" rIns="0" bIns="0" rtlCol="0"/>
          <a:lstStyle/>
          <a:p>
            <a:endParaRPr/>
          </a:p>
        </p:txBody>
      </p:sp>
      <p:sp>
        <p:nvSpPr>
          <p:cNvPr id="103" name="bg object 103"/>
          <p:cNvSpPr/>
          <p:nvPr/>
        </p:nvSpPr>
        <p:spPr>
          <a:xfrm>
            <a:off x="9579864" y="4974335"/>
            <a:ext cx="265430" cy="20955"/>
          </a:xfrm>
          <a:custGeom>
            <a:avLst/>
            <a:gdLst/>
            <a:ahLst/>
            <a:cxnLst/>
            <a:rect l="l" t="t" r="r" b="b"/>
            <a:pathLst>
              <a:path w="265429" h="20954">
                <a:moveTo>
                  <a:pt x="260350" y="0"/>
                </a:moveTo>
                <a:lnTo>
                  <a:pt x="0" y="0"/>
                </a:lnTo>
                <a:lnTo>
                  <a:pt x="3175" y="20955"/>
                </a:lnTo>
                <a:lnTo>
                  <a:pt x="265049" y="20955"/>
                </a:lnTo>
                <a:lnTo>
                  <a:pt x="260350" y="0"/>
                </a:lnTo>
                <a:close/>
              </a:path>
            </a:pathLst>
          </a:custGeom>
          <a:solidFill>
            <a:srgbClr val="EBEBEB"/>
          </a:solidFill>
        </p:spPr>
        <p:txBody>
          <a:bodyPr wrap="square" lIns="0" tIns="0" rIns="0" bIns="0" rtlCol="0"/>
          <a:lstStyle/>
          <a:p>
            <a:endParaRPr/>
          </a:p>
        </p:txBody>
      </p:sp>
      <p:sp>
        <p:nvSpPr>
          <p:cNvPr id="104" name="bg object 104"/>
          <p:cNvSpPr/>
          <p:nvPr/>
        </p:nvSpPr>
        <p:spPr>
          <a:xfrm>
            <a:off x="9592056" y="4980432"/>
            <a:ext cx="24765" cy="8890"/>
          </a:xfrm>
          <a:custGeom>
            <a:avLst/>
            <a:gdLst/>
            <a:ahLst/>
            <a:cxnLst/>
            <a:rect l="l" t="t" r="r" b="b"/>
            <a:pathLst>
              <a:path w="24765" h="8889">
                <a:moveTo>
                  <a:pt x="6604" y="2032"/>
                </a:moveTo>
                <a:lnTo>
                  <a:pt x="5207" y="0"/>
                </a:lnTo>
                <a:lnTo>
                  <a:pt x="1778" y="0"/>
                </a:lnTo>
                <a:lnTo>
                  <a:pt x="254" y="2032"/>
                </a:lnTo>
                <a:lnTo>
                  <a:pt x="0" y="5080"/>
                </a:lnTo>
                <a:lnTo>
                  <a:pt x="254" y="6858"/>
                </a:lnTo>
                <a:lnTo>
                  <a:pt x="1778" y="8763"/>
                </a:lnTo>
                <a:lnTo>
                  <a:pt x="5207" y="8763"/>
                </a:lnTo>
                <a:lnTo>
                  <a:pt x="6604" y="6858"/>
                </a:lnTo>
                <a:lnTo>
                  <a:pt x="6604" y="2032"/>
                </a:lnTo>
                <a:close/>
              </a:path>
              <a:path w="24765" h="8889">
                <a:moveTo>
                  <a:pt x="15367" y="2032"/>
                </a:moveTo>
                <a:lnTo>
                  <a:pt x="14097" y="0"/>
                </a:lnTo>
                <a:lnTo>
                  <a:pt x="11049" y="0"/>
                </a:lnTo>
                <a:lnTo>
                  <a:pt x="9779" y="2032"/>
                </a:lnTo>
                <a:lnTo>
                  <a:pt x="9779" y="6858"/>
                </a:lnTo>
                <a:lnTo>
                  <a:pt x="11049" y="8763"/>
                </a:lnTo>
                <a:lnTo>
                  <a:pt x="14097" y="8763"/>
                </a:lnTo>
                <a:lnTo>
                  <a:pt x="15367" y="6858"/>
                </a:lnTo>
                <a:lnTo>
                  <a:pt x="15367" y="2032"/>
                </a:lnTo>
                <a:close/>
              </a:path>
              <a:path w="24765" h="8889">
                <a:moveTo>
                  <a:pt x="24257" y="2032"/>
                </a:moveTo>
                <a:lnTo>
                  <a:pt x="23241" y="0"/>
                </a:lnTo>
                <a:lnTo>
                  <a:pt x="20828" y="0"/>
                </a:lnTo>
                <a:lnTo>
                  <a:pt x="19812" y="2032"/>
                </a:lnTo>
                <a:lnTo>
                  <a:pt x="19558" y="5080"/>
                </a:lnTo>
                <a:lnTo>
                  <a:pt x="19812" y="6858"/>
                </a:lnTo>
                <a:lnTo>
                  <a:pt x="20828" y="8763"/>
                </a:lnTo>
                <a:lnTo>
                  <a:pt x="23241" y="8763"/>
                </a:lnTo>
                <a:lnTo>
                  <a:pt x="24257" y="6858"/>
                </a:lnTo>
                <a:lnTo>
                  <a:pt x="24257" y="2032"/>
                </a:lnTo>
                <a:close/>
              </a:path>
            </a:pathLst>
          </a:custGeom>
          <a:solidFill>
            <a:srgbClr val="F8F8F8"/>
          </a:solidFill>
        </p:spPr>
        <p:txBody>
          <a:bodyPr wrap="square" lIns="0" tIns="0" rIns="0" bIns="0" rtlCol="0"/>
          <a:lstStyle/>
          <a:p>
            <a:endParaRPr/>
          </a:p>
        </p:txBody>
      </p:sp>
      <p:pic>
        <p:nvPicPr>
          <p:cNvPr id="105" name="bg object 105"/>
          <p:cNvPicPr/>
          <p:nvPr/>
        </p:nvPicPr>
        <p:blipFill>
          <a:blip r:embed="rId20" cstate="print"/>
          <a:stretch>
            <a:fillRect/>
          </a:stretch>
        </p:blipFill>
        <p:spPr>
          <a:xfrm>
            <a:off x="9637776" y="5050535"/>
            <a:ext cx="185927" cy="146304"/>
          </a:xfrm>
          <a:prstGeom prst="rect">
            <a:avLst/>
          </a:prstGeom>
        </p:spPr>
      </p:pic>
      <p:sp>
        <p:nvSpPr>
          <p:cNvPr id="106" name="bg object 106"/>
          <p:cNvSpPr/>
          <p:nvPr/>
        </p:nvSpPr>
        <p:spPr>
          <a:xfrm>
            <a:off x="9250680" y="5306059"/>
            <a:ext cx="1481455" cy="981710"/>
          </a:xfrm>
          <a:custGeom>
            <a:avLst/>
            <a:gdLst/>
            <a:ahLst/>
            <a:cxnLst/>
            <a:rect l="l" t="t" r="r" b="b"/>
            <a:pathLst>
              <a:path w="1481454" h="981710">
                <a:moveTo>
                  <a:pt x="1481074" y="0"/>
                </a:moveTo>
                <a:lnTo>
                  <a:pt x="0" y="0"/>
                </a:lnTo>
                <a:lnTo>
                  <a:pt x="0" y="46990"/>
                </a:lnTo>
                <a:lnTo>
                  <a:pt x="21590" y="46990"/>
                </a:lnTo>
                <a:lnTo>
                  <a:pt x="21590" y="981710"/>
                </a:lnTo>
                <a:lnTo>
                  <a:pt x="68199" y="981710"/>
                </a:lnTo>
                <a:lnTo>
                  <a:pt x="68199" y="46990"/>
                </a:lnTo>
                <a:lnTo>
                  <a:pt x="310769" y="46990"/>
                </a:lnTo>
                <a:lnTo>
                  <a:pt x="310769" y="981710"/>
                </a:lnTo>
                <a:lnTo>
                  <a:pt x="357378" y="981710"/>
                </a:lnTo>
                <a:lnTo>
                  <a:pt x="357378" y="46990"/>
                </a:lnTo>
                <a:lnTo>
                  <a:pt x="1414145" y="46990"/>
                </a:lnTo>
                <a:lnTo>
                  <a:pt x="1414145" y="981710"/>
                </a:lnTo>
                <a:lnTo>
                  <a:pt x="1460754" y="981710"/>
                </a:lnTo>
                <a:lnTo>
                  <a:pt x="1460754" y="46990"/>
                </a:lnTo>
                <a:lnTo>
                  <a:pt x="1481074" y="46990"/>
                </a:lnTo>
                <a:lnTo>
                  <a:pt x="1481074" y="0"/>
                </a:lnTo>
                <a:close/>
              </a:path>
            </a:pathLst>
          </a:custGeom>
          <a:solidFill>
            <a:srgbClr val="243038"/>
          </a:solidFill>
        </p:spPr>
        <p:txBody>
          <a:bodyPr wrap="square" lIns="0" tIns="0" rIns="0" bIns="0" rtlCol="0"/>
          <a:lstStyle/>
          <a:p>
            <a:endParaRPr/>
          </a:p>
        </p:txBody>
      </p:sp>
      <p:sp>
        <p:nvSpPr>
          <p:cNvPr id="107" name="bg object 107"/>
          <p:cNvSpPr/>
          <p:nvPr/>
        </p:nvSpPr>
        <p:spPr>
          <a:xfrm>
            <a:off x="9808464" y="5663184"/>
            <a:ext cx="3175" cy="3175"/>
          </a:xfrm>
          <a:custGeom>
            <a:avLst/>
            <a:gdLst/>
            <a:ahLst/>
            <a:cxnLst/>
            <a:rect l="l" t="t" r="r" b="b"/>
            <a:pathLst>
              <a:path w="3175" h="3175">
                <a:moveTo>
                  <a:pt x="2412" y="0"/>
                </a:moveTo>
                <a:lnTo>
                  <a:pt x="634" y="0"/>
                </a:lnTo>
                <a:lnTo>
                  <a:pt x="0" y="634"/>
                </a:lnTo>
                <a:lnTo>
                  <a:pt x="0" y="2222"/>
                </a:lnTo>
                <a:lnTo>
                  <a:pt x="634" y="2844"/>
                </a:lnTo>
                <a:lnTo>
                  <a:pt x="2412" y="2844"/>
                </a:lnTo>
                <a:lnTo>
                  <a:pt x="3047" y="2222"/>
                </a:lnTo>
                <a:lnTo>
                  <a:pt x="3047" y="634"/>
                </a:lnTo>
                <a:lnTo>
                  <a:pt x="2412" y="0"/>
                </a:lnTo>
                <a:close/>
              </a:path>
            </a:pathLst>
          </a:custGeom>
          <a:solidFill>
            <a:srgbClr val="455A62"/>
          </a:solidFill>
        </p:spPr>
        <p:txBody>
          <a:bodyPr wrap="square" lIns="0" tIns="0" rIns="0" bIns="0" rtlCol="0"/>
          <a:lstStyle/>
          <a:p>
            <a:endParaRPr/>
          </a:p>
        </p:txBody>
      </p:sp>
      <p:pic>
        <p:nvPicPr>
          <p:cNvPr id="108" name="bg object 108"/>
          <p:cNvPicPr/>
          <p:nvPr/>
        </p:nvPicPr>
        <p:blipFill>
          <a:blip r:embed="rId21" cstate="print"/>
          <a:stretch>
            <a:fillRect/>
          </a:stretch>
        </p:blipFill>
        <p:spPr>
          <a:xfrm>
            <a:off x="9704832" y="4392167"/>
            <a:ext cx="829055" cy="1905000"/>
          </a:xfrm>
          <a:prstGeom prst="rect">
            <a:avLst/>
          </a:prstGeom>
        </p:spPr>
      </p:pic>
      <p:pic>
        <p:nvPicPr>
          <p:cNvPr id="109" name="bg object 109"/>
          <p:cNvPicPr/>
          <p:nvPr/>
        </p:nvPicPr>
        <p:blipFill>
          <a:blip r:embed="rId22" cstate="print"/>
          <a:stretch>
            <a:fillRect/>
          </a:stretch>
        </p:blipFill>
        <p:spPr>
          <a:xfrm>
            <a:off x="8220455" y="4876800"/>
            <a:ext cx="384048" cy="1417320"/>
          </a:xfrm>
          <a:prstGeom prst="rect">
            <a:avLst/>
          </a:prstGeom>
        </p:spPr>
      </p:pic>
      <p:pic>
        <p:nvPicPr>
          <p:cNvPr id="110" name="bg object 110"/>
          <p:cNvPicPr/>
          <p:nvPr/>
        </p:nvPicPr>
        <p:blipFill>
          <a:blip r:embed="rId23" cstate="print"/>
          <a:stretch>
            <a:fillRect/>
          </a:stretch>
        </p:blipFill>
        <p:spPr>
          <a:xfrm>
            <a:off x="8994647" y="3191255"/>
            <a:ext cx="594359" cy="301751"/>
          </a:xfrm>
          <a:prstGeom prst="rect">
            <a:avLst/>
          </a:prstGeom>
        </p:spPr>
      </p:pic>
      <p:pic>
        <p:nvPicPr>
          <p:cNvPr id="111" name="bg object 111"/>
          <p:cNvPicPr/>
          <p:nvPr/>
        </p:nvPicPr>
        <p:blipFill>
          <a:blip r:embed="rId24" cstate="print"/>
          <a:stretch>
            <a:fillRect/>
          </a:stretch>
        </p:blipFill>
        <p:spPr>
          <a:xfrm>
            <a:off x="9534144" y="0"/>
            <a:ext cx="2048255" cy="886967"/>
          </a:xfrm>
          <a:prstGeom prst="rect">
            <a:avLst/>
          </a:prstGeom>
        </p:spPr>
      </p:pic>
      <p:sp>
        <p:nvSpPr>
          <p:cNvPr id="112" name="bg object 112"/>
          <p:cNvSpPr/>
          <p:nvPr/>
        </p:nvSpPr>
        <p:spPr>
          <a:xfrm>
            <a:off x="30480" y="0"/>
            <a:ext cx="1362075" cy="1414145"/>
          </a:xfrm>
          <a:custGeom>
            <a:avLst/>
            <a:gdLst/>
            <a:ahLst/>
            <a:cxnLst/>
            <a:rect l="l" t="t" r="r" b="b"/>
            <a:pathLst>
              <a:path w="1362075" h="1414145">
                <a:moveTo>
                  <a:pt x="1361439" y="0"/>
                </a:moveTo>
                <a:lnTo>
                  <a:pt x="0" y="0"/>
                </a:lnTo>
                <a:lnTo>
                  <a:pt x="0" y="1368425"/>
                </a:lnTo>
                <a:lnTo>
                  <a:pt x="49028" y="1414017"/>
                </a:lnTo>
                <a:lnTo>
                  <a:pt x="1362075" y="634"/>
                </a:lnTo>
                <a:lnTo>
                  <a:pt x="1361439" y="0"/>
                </a:lnTo>
                <a:close/>
              </a:path>
            </a:pathLst>
          </a:custGeom>
          <a:solidFill>
            <a:srgbClr val="F0F0F0"/>
          </a:solidFill>
        </p:spPr>
        <p:txBody>
          <a:bodyPr wrap="square" lIns="0" tIns="0" rIns="0" bIns="0" rtlCol="0"/>
          <a:lstStyle/>
          <a:p>
            <a:endParaRPr/>
          </a:p>
        </p:txBody>
      </p:sp>
      <p:sp>
        <p:nvSpPr>
          <p:cNvPr id="2" name="Holder 2"/>
          <p:cNvSpPr>
            <a:spLocks noGrp="1"/>
          </p:cNvSpPr>
          <p:nvPr>
            <p:ph type="ctrTitle"/>
          </p:nvPr>
        </p:nvSpPr>
        <p:spPr>
          <a:xfrm>
            <a:off x="535940" y="973658"/>
            <a:ext cx="11120119" cy="69532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0286561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Segoe UI" panose="020B0502040204020203"/>
                <a:cs typeface="Segoe UI" panose="020B0502040204020203"/>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2846173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Segoe UI" panose="020B0502040204020203"/>
                <a:cs typeface="Segoe UI" panose="020B0502040204020203"/>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76162414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Segoe UI" panose="020B0502040204020203"/>
                <a:cs typeface="Segoe UI" panose="020B0502040204020203"/>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1772633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395197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3.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image" Target="../media/image1.png"/><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7.xml"/><Relationship Id="rId3" Type="http://schemas.openxmlformats.org/officeDocument/2006/relationships/slideLayout" Target="../slideLayouts/slideLayout69.xml"/><Relationship Id="rId21" Type="http://schemas.openxmlformats.org/officeDocument/2006/relationships/image" Target="../media/image5.png"/><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image" Target="../media/image4.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image" Target="../media/image3.jpe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theme" Target="../theme/theme9.xml"/><Relationship Id="rId5" Type="http://schemas.openxmlformats.org/officeDocument/2006/relationships/slideLayout" Target="../slideLayouts/slideLayout99.xml"/><Relationship Id="rId4"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3DA7C-0C66-43B9-B4D3-BAD3F1772EF1}" type="datetimeFigureOut">
              <a:rPr lang="en-IN" smtClean="0"/>
              <a:t>20-12-2023</a:t>
            </a:fld>
            <a:endParaRPr lang="en-IN"/>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FC2FF-D940-4ABF-9DEA-131246C9AE85}" type="slidenum">
              <a:rPr lang="en-IN" smtClean="0"/>
              <a:t>‹#›</a:t>
            </a:fld>
            <a:endParaRPr lang="en-IN"/>
          </a:p>
        </p:txBody>
      </p:sp>
    </p:spTree>
    <p:extLst>
      <p:ext uri="{BB962C8B-B14F-4D97-AF65-F5344CB8AC3E}">
        <p14:creationId xmlns:p14="http://schemas.microsoft.com/office/powerpoint/2010/main" val="144764332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pic>
        <p:nvPicPr>
          <p:cNvPr id="9" name="Google Shape;9;p1"/>
          <p:cNvPicPr preferRelativeResize="0"/>
          <p:nvPr/>
        </p:nvPicPr>
        <p:blipFill rotWithShape="1">
          <a:blip r:embed="rId13"/>
          <a:srcRect/>
          <a:stretch>
            <a:fillRect/>
          </a:stretch>
        </p:blipFill>
        <p:spPr>
          <a:xfrm>
            <a:off x="10905635" y="8902"/>
            <a:ext cx="1286367" cy="1286367"/>
          </a:xfrm>
          <a:prstGeom prst="rect">
            <a:avLst/>
          </a:prstGeom>
          <a:noFill/>
          <a:ln>
            <a:noFill/>
          </a:ln>
        </p:spPr>
      </p:pic>
    </p:spTree>
    <p:extLst>
      <p:ext uri="{BB962C8B-B14F-4D97-AF65-F5344CB8AC3E}">
        <p14:creationId xmlns:p14="http://schemas.microsoft.com/office/powerpoint/2010/main" val="2882364291"/>
      </p:ext>
    </p:extLst>
  </p:cSld>
  <p:clrMap bg1="lt1" tx1="dk1" bg2="dk2"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4249336"/>
      </p:ext>
    </p:extLst>
  </p:cSld>
  <p:clrMap bg1="lt1" tx1="dk1" bg2="dk2"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pic>
        <p:nvPicPr>
          <p:cNvPr id="9" name="Google Shape;9;p12"/>
          <p:cNvPicPr preferRelativeResize="0"/>
          <p:nvPr/>
        </p:nvPicPr>
        <p:blipFill rotWithShape="1">
          <a:blip r:embed="rId13">
            <a:alphaModFix/>
          </a:blip>
          <a:srcRect/>
          <a:stretch/>
        </p:blipFill>
        <p:spPr>
          <a:xfrm>
            <a:off x="10931301" y="-5233"/>
            <a:ext cx="1260700" cy="1260700"/>
          </a:xfrm>
          <a:prstGeom prst="rect">
            <a:avLst/>
          </a:prstGeom>
          <a:noFill/>
          <a:ln>
            <a:noFill/>
          </a:ln>
        </p:spPr>
      </p:pic>
    </p:spTree>
    <p:extLst>
      <p:ext uri="{BB962C8B-B14F-4D97-AF65-F5344CB8AC3E}">
        <p14:creationId xmlns:p14="http://schemas.microsoft.com/office/powerpoint/2010/main" val="1773367546"/>
      </p:ext>
    </p:extLst>
  </p:cSld>
  <p:clrMap bg1="lt1" tx1="dk1" bg2="dk2" tx2="lt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892969" y="178594"/>
            <a:ext cx="10406063" cy="1518047"/>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9pPr>
          </a:lstStyle>
          <a:p>
            <a:endParaRPr/>
          </a:p>
        </p:txBody>
      </p:sp>
      <p:sp>
        <p:nvSpPr>
          <p:cNvPr id="161" name="Google Shape;161;p30"/>
          <p:cNvSpPr txBox="1">
            <a:spLocks noGrp="1"/>
          </p:cNvSpPr>
          <p:nvPr>
            <p:ph type="body" idx="1"/>
          </p:nvPr>
        </p:nvSpPr>
        <p:spPr>
          <a:xfrm>
            <a:off x="892969" y="1821656"/>
            <a:ext cx="10406063" cy="4420195"/>
          </a:xfrm>
          <a:prstGeom prst="rect">
            <a:avLst/>
          </a:prstGeom>
          <a:noFill/>
          <a:ln>
            <a:noFill/>
          </a:ln>
        </p:spPr>
        <p:txBody>
          <a:bodyPr spcFirstLastPara="1" wrap="square" lIns="50800" tIns="50800" rIns="50800" bIns="50800" anchor="ctr" anchorCtr="0">
            <a:normAutofit/>
          </a:bodyPr>
          <a:lstStyle>
            <a:lvl1pPr marL="457200" marR="0" lvl="0"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L="914400" marR="0" lvl="1"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L="1371600" marR="0" lvl="2"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L="1828800" marR="0" lvl="3"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L="2286000" marR="0" lvl="4"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L="2743200" marR="0" lvl="5"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L="3200400" marR="0" lvl="6"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L="3657600" marR="0" lvl="7"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L="4114800" marR="0" lvl="8"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30"/>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marR="0" lvl="0" indent="0" algn="l" rtl="0">
              <a:spcBef>
                <a:spcPts val="0"/>
              </a:spcBef>
              <a:buNone/>
              <a:defRPr sz="1125" b="0">
                <a:solidFill>
                  <a:schemeClr val="dk1"/>
                </a:solidFill>
                <a:latin typeface="Helvetica Neue Light"/>
                <a:ea typeface="Helvetica Neue Light"/>
                <a:cs typeface="Helvetica Neue Light"/>
                <a:sym typeface="Helvetica Neue Light"/>
              </a:defRPr>
            </a:lvl1pPr>
            <a:lvl2pPr marL="0" marR="0" lvl="1" indent="0" algn="l" rtl="0">
              <a:spcBef>
                <a:spcPts val="0"/>
              </a:spcBef>
              <a:buNone/>
              <a:defRPr sz="1125" b="0">
                <a:solidFill>
                  <a:schemeClr val="dk1"/>
                </a:solidFill>
                <a:latin typeface="Helvetica Neue Light"/>
                <a:ea typeface="Helvetica Neue Light"/>
                <a:cs typeface="Helvetica Neue Light"/>
                <a:sym typeface="Helvetica Neue Light"/>
              </a:defRPr>
            </a:lvl2pPr>
            <a:lvl3pPr marL="0" marR="0" lvl="2" indent="0" algn="l" rtl="0">
              <a:spcBef>
                <a:spcPts val="0"/>
              </a:spcBef>
              <a:buNone/>
              <a:defRPr sz="1125" b="0">
                <a:solidFill>
                  <a:schemeClr val="dk1"/>
                </a:solidFill>
                <a:latin typeface="Helvetica Neue Light"/>
                <a:ea typeface="Helvetica Neue Light"/>
                <a:cs typeface="Helvetica Neue Light"/>
                <a:sym typeface="Helvetica Neue Light"/>
              </a:defRPr>
            </a:lvl3pPr>
            <a:lvl4pPr marL="0" marR="0" lvl="3" indent="0" algn="l" rtl="0">
              <a:spcBef>
                <a:spcPts val="0"/>
              </a:spcBef>
              <a:buNone/>
              <a:defRPr sz="1125" b="0">
                <a:solidFill>
                  <a:schemeClr val="dk1"/>
                </a:solidFill>
                <a:latin typeface="Helvetica Neue Light"/>
                <a:ea typeface="Helvetica Neue Light"/>
                <a:cs typeface="Helvetica Neue Light"/>
                <a:sym typeface="Helvetica Neue Light"/>
              </a:defRPr>
            </a:lvl4pPr>
            <a:lvl5pPr marL="0" marR="0" lvl="4" indent="0" algn="l" rtl="0">
              <a:spcBef>
                <a:spcPts val="0"/>
              </a:spcBef>
              <a:buNone/>
              <a:defRPr sz="1125" b="0">
                <a:solidFill>
                  <a:schemeClr val="dk1"/>
                </a:solidFill>
                <a:latin typeface="Helvetica Neue Light"/>
                <a:ea typeface="Helvetica Neue Light"/>
                <a:cs typeface="Helvetica Neue Light"/>
                <a:sym typeface="Helvetica Neue Light"/>
              </a:defRPr>
            </a:lvl5pPr>
            <a:lvl6pPr marL="0" marR="0" lvl="5" indent="0" algn="l" rtl="0">
              <a:spcBef>
                <a:spcPts val="0"/>
              </a:spcBef>
              <a:buNone/>
              <a:defRPr sz="1125" b="0">
                <a:solidFill>
                  <a:schemeClr val="dk1"/>
                </a:solidFill>
                <a:latin typeface="Helvetica Neue Light"/>
                <a:ea typeface="Helvetica Neue Light"/>
                <a:cs typeface="Helvetica Neue Light"/>
                <a:sym typeface="Helvetica Neue Light"/>
              </a:defRPr>
            </a:lvl6pPr>
            <a:lvl7pPr marL="0" marR="0" lvl="6" indent="0" algn="l" rtl="0">
              <a:spcBef>
                <a:spcPts val="0"/>
              </a:spcBef>
              <a:buNone/>
              <a:defRPr sz="1125" b="0">
                <a:solidFill>
                  <a:schemeClr val="dk1"/>
                </a:solidFill>
                <a:latin typeface="Helvetica Neue Light"/>
                <a:ea typeface="Helvetica Neue Light"/>
                <a:cs typeface="Helvetica Neue Light"/>
                <a:sym typeface="Helvetica Neue Light"/>
              </a:defRPr>
            </a:lvl7pPr>
            <a:lvl8pPr marL="0" marR="0" lvl="7" indent="0" algn="l" rtl="0">
              <a:spcBef>
                <a:spcPts val="0"/>
              </a:spcBef>
              <a:buNone/>
              <a:defRPr sz="1125" b="0">
                <a:solidFill>
                  <a:schemeClr val="dk1"/>
                </a:solidFill>
                <a:latin typeface="Helvetica Neue Light"/>
                <a:ea typeface="Helvetica Neue Light"/>
                <a:cs typeface="Helvetica Neue Light"/>
                <a:sym typeface="Helvetica Neue Light"/>
              </a:defRPr>
            </a:lvl8pPr>
            <a:lvl9pPr marL="0" marR="0" lvl="8" indent="0" algn="l" rtl="0">
              <a:spcBef>
                <a:spcPts val="0"/>
              </a:spcBef>
              <a:buNone/>
              <a:defRPr sz="1125" b="0">
                <a:solidFill>
                  <a:schemeClr val="dk1"/>
                </a:solidFill>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56031419"/>
      </p:ext>
    </p:extLst>
  </p:cSld>
  <p:clrMap bg1="lt1" tx1="dk1" bg2="dk2" tx2="lt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58919236"/>
      </p:ext>
    </p:extLst>
  </p:cSld>
  <p:clrMap bg1="lt1" tx1="dk1" bg2="dk2" tx2="lt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pic>
        <p:nvPicPr>
          <p:cNvPr id="9" name="Google Shape;9;p12"/>
          <p:cNvPicPr preferRelativeResize="0"/>
          <p:nvPr/>
        </p:nvPicPr>
        <p:blipFill rotWithShape="1">
          <a:blip r:embed="rId13">
            <a:alphaModFix/>
          </a:blip>
          <a:srcRect/>
          <a:stretch/>
        </p:blipFill>
        <p:spPr>
          <a:xfrm>
            <a:off x="10931302" y="-5233"/>
            <a:ext cx="1260700" cy="1260700"/>
          </a:xfrm>
          <a:prstGeom prst="rect">
            <a:avLst/>
          </a:prstGeom>
          <a:noFill/>
          <a:ln>
            <a:noFill/>
          </a:ln>
        </p:spPr>
      </p:pic>
    </p:spTree>
    <p:extLst>
      <p:ext uri="{BB962C8B-B14F-4D97-AF65-F5344CB8AC3E}">
        <p14:creationId xmlns:p14="http://schemas.microsoft.com/office/powerpoint/2010/main" val="318523804"/>
      </p:ext>
    </p:extLst>
  </p:cSld>
  <p:clrMap bg1="lt1" tx1="dk1" bg2="dk2" tx2="lt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13538-6727-E34D-AF87-C8A5A06F92D2}" type="datetimeFigureOut">
              <a:rPr lang="en-US" smtClean="0"/>
              <a:t>12/20/2023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54F61-4EB2-064B-9FEB-93EFAD73A181}" type="slidenum">
              <a:rPr lang="en-US" smtClean="0"/>
              <a:t>‹#›</a:t>
            </a:fld>
            <a:endParaRPr lang="en-US"/>
          </a:p>
        </p:txBody>
      </p:sp>
    </p:spTree>
    <p:extLst>
      <p:ext uri="{BB962C8B-B14F-4D97-AF65-F5344CB8AC3E}">
        <p14:creationId xmlns:p14="http://schemas.microsoft.com/office/powerpoint/2010/main" val="3595561248"/>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66936684"/>
      </p:ext>
    </p:extLst>
  </p:cSld>
  <p:clrMap bg1="lt1" tx1="dk1" bg2="dk2" tx2="lt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55539-327D-43E4-8C28-B92B367932AD}" type="datetimeFigureOut">
              <a:rPr lang="en-IN" smtClean="0"/>
              <a:t>20-12-2023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C3AF1-E00E-40DB-8DA6-8A4FB582E1A0}" type="slidenum">
              <a:rPr lang="en-IN" smtClean="0"/>
              <a:t>‹#›</a:t>
            </a:fld>
            <a:endParaRPr lang="en-IN"/>
          </a:p>
        </p:txBody>
      </p:sp>
    </p:spTree>
    <p:extLst>
      <p:ext uri="{BB962C8B-B14F-4D97-AF65-F5344CB8AC3E}">
        <p14:creationId xmlns:p14="http://schemas.microsoft.com/office/powerpoint/2010/main" val="1206859736"/>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pic>
        <p:nvPicPr>
          <p:cNvPr id="9" name="Google Shape;9;p1"/>
          <p:cNvPicPr preferRelativeResize="0"/>
          <p:nvPr/>
        </p:nvPicPr>
        <p:blipFill rotWithShape="1">
          <a:blip r:embed="rId12"/>
          <a:srcRect/>
          <a:stretch>
            <a:fillRect/>
          </a:stretch>
        </p:blipFill>
        <p:spPr>
          <a:xfrm>
            <a:off x="10905634" y="8901"/>
            <a:ext cx="1286367" cy="1286367"/>
          </a:xfrm>
          <a:prstGeom prst="rect">
            <a:avLst/>
          </a:prstGeom>
          <a:noFill/>
          <a:ln>
            <a:noFill/>
          </a:ln>
        </p:spPr>
      </p:pic>
    </p:spTree>
    <p:extLst>
      <p:ext uri="{BB962C8B-B14F-4D97-AF65-F5344CB8AC3E}">
        <p14:creationId xmlns:p14="http://schemas.microsoft.com/office/powerpoint/2010/main" val="1263465602"/>
      </p:ext>
    </p:extLst>
  </p:cSld>
  <p:clrMap bg1="lt1" tx1="dk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6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0" name="Google Shape;130;p65"/>
          <p:cNvSpPr txBox="1">
            <a:spLocks noGrp="1"/>
          </p:cNvSpPr>
          <p:nvPr>
            <p:ph type="body" idx="1"/>
          </p:nvPr>
        </p:nvSpPr>
        <p:spPr>
          <a:xfrm>
            <a:off x="838200" y="1825626"/>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1" name="Google Shape;131;p6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p6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3" name="Google Shape;133;p6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16897551"/>
      </p:ext>
    </p:extLst>
  </p:cSld>
  <p:clrMap bg1="lt1" tx1="dk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30853506"/>
      </p:ext>
    </p:extLst>
  </p:cSld>
  <p:clrMap bg1="lt1" tx1="dk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55539-327D-43E4-8C28-B92B367932AD}" type="datetimeFigureOut">
              <a:rPr lang="en-IN" smtClean="0"/>
              <a:t>20-12-2023</a:t>
            </a:fld>
            <a:endParaRPr lang="en-IN"/>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C3AF1-E00E-40DB-8DA6-8A4FB582E1A0}" type="slidenum">
              <a:rPr lang="en-IN" smtClean="0"/>
              <a:t>‹#›</a:t>
            </a:fld>
            <a:endParaRPr lang="en-IN"/>
          </a:p>
        </p:txBody>
      </p:sp>
    </p:spTree>
    <p:extLst>
      <p:ext uri="{BB962C8B-B14F-4D97-AF65-F5344CB8AC3E}">
        <p14:creationId xmlns:p14="http://schemas.microsoft.com/office/powerpoint/2010/main" val="173543259"/>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grpSp>
        <p:nvGrpSpPr>
          <p:cNvPr id="1026" name="Group 6">
            <a:extLst>
              <a:ext uri="{FF2B5EF4-FFF2-40B4-BE49-F238E27FC236}">
                <a16:creationId xmlns:a16="http://schemas.microsoft.com/office/drawing/2014/main" id="{5F0F0A73-704C-BA0F-AB0F-588196DCA86A}"/>
              </a:ext>
            </a:extLst>
          </p:cNvPr>
          <p:cNvGrpSpPr>
            <a:grpSpLocks/>
          </p:cNvGrpSpPr>
          <p:nvPr/>
        </p:nvGrpSpPr>
        <p:grpSpPr bwMode="auto">
          <a:xfrm>
            <a:off x="-15875" y="0"/>
            <a:ext cx="12230100" cy="6856413"/>
            <a:chOff x="-15736" y="0"/>
            <a:chExt cx="12229962" cy="6856214"/>
          </a:xfrm>
        </p:grpSpPr>
        <p:pic>
          <p:nvPicPr>
            <p:cNvPr id="1032" name="Picture 7" descr="HD-PanelContent.png">
              <a:extLst>
                <a:ext uri="{FF2B5EF4-FFF2-40B4-BE49-F238E27FC236}">
                  <a16:creationId xmlns:a16="http://schemas.microsoft.com/office/drawing/2014/main" id="{342DE1E2-296B-0777-2D0D-446BD009BB1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2188825" cy="685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3" name="Rectangle 8">
              <a:extLst>
                <a:ext uri="{FF2B5EF4-FFF2-40B4-BE49-F238E27FC236}">
                  <a16:creationId xmlns:a16="http://schemas.microsoft.com/office/drawing/2014/main" id="{18D7D399-FF19-ED7B-5D46-958929137FA8}"/>
                </a:ext>
              </a:extLst>
            </p:cNvPr>
            <p:cNvGrpSpPr>
              <a:grpSpLocks/>
            </p:cNvGrpSpPr>
            <p:nvPr/>
          </p:nvGrpSpPr>
          <p:grpSpPr bwMode="auto">
            <a:xfrm>
              <a:off x="597032" y="596883"/>
              <a:ext cx="10998076" cy="5664036"/>
              <a:chOff x="596900" y="596900"/>
              <a:chExt cx="10998200" cy="5664200"/>
            </a:xfrm>
          </p:grpSpPr>
          <p:pic>
            <p:nvPicPr>
              <p:cNvPr id="1036" name="Rectangle 8">
                <a:extLst>
                  <a:ext uri="{FF2B5EF4-FFF2-40B4-BE49-F238E27FC236}">
                    <a16:creationId xmlns:a16="http://schemas.microsoft.com/office/drawing/2014/main" id="{CEE00FF7-13C1-C159-9FF7-02ED78A566FB}"/>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6900" y="596900"/>
                <a:ext cx="1099820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Text Box 10">
                <a:extLst>
                  <a:ext uri="{FF2B5EF4-FFF2-40B4-BE49-F238E27FC236}">
                    <a16:creationId xmlns:a16="http://schemas.microsoft.com/office/drawing/2014/main" id="{AECBE69F-963D-B1A9-D8F0-58C5410387BF}"/>
                  </a:ext>
                </a:extLst>
              </p:cNvPr>
              <p:cNvSpPr txBox="1">
                <a:spLocks noChangeArrowheads="1"/>
              </p:cNvSpPr>
              <p:nvPr/>
            </p:nvSpPr>
            <p:spPr bwMode="auto">
              <a:xfrm>
                <a:off x="607880" y="609618"/>
                <a:ext cx="10972924" cy="5638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endParaRPr lang="en-IN" altLang="en-US"/>
              </a:p>
            </p:txBody>
          </p:sp>
        </p:grpSp>
        <p:pic>
          <p:nvPicPr>
            <p:cNvPr id="1034" name="Picture 9" descr="HDRibbonContent-UniformTrim.png">
              <a:extLst>
                <a:ext uri="{FF2B5EF4-FFF2-40B4-BE49-F238E27FC236}">
                  <a16:creationId xmlns:a16="http://schemas.microsoft.com/office/drawing/2014/main" id="{956E5F1D-4BA7-24CE-6905-78E3AB1CE1E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736" y="3153832"/>
              <a:ext cx="77724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0" descr="HDRibbonContent-UniformTrim.png">
              <a:extLst>
                <a:ext uri="{FF2B5EF4-FFF2-40B4-BE49-F238E27FC236}">
                  <a16:creationId xmlns:a16="http://schemas.microsoft.com/office/drawing/2014/main" id="{36CAA255-6FEF-FDD3-AB25-2FACF877C6B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436986" y="3153832"/>
              <a:ext cx="77724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Title Placeholder 1">
            <a:extLst>
              <a:ext uri="{FF2B5EF4-FFF2-40B4-BE49-F238E27FC236}">
                <a16:creationId xmlns:a16="http://schemas.microsoft.com/office/drawing/2014/main" id="{07732576-EB0A-F54C-7F3B-46316984EAA7}"/>
              </a:ext>
            </a:extLst>
          </p:cNvPr>
          <p:cNvSpPr>
            <a:spLocks noGrp="1" noChangeArrowheads="1"/>
          </p:cNvSpPr>
          <p:nvPr>
            <p:ph type="title"/>
          </p:nvPr>
        </p:nvSpPr>
        <p:spPr bwMode="auto">
          <a:xfrm>
            <a:off x="1295400" y="982663"/>
            <a:ext cx="9601200"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9053896B-B95A-7F89-6231-70230EF04F00}"/>
              </a:ext>
            </a:extLst>
          </p:cNvPr>
          <p:cNvSpPr>
            <a:spLocks noGrp="1" noChangeArrowheads="1"/>
          </p:cNvSpPr>
          <p:nvPr>
            <p:ph type="body" idx="1"/>
          </p:nvPr>
        </p:nvSpPr>
        <p:spPr bwMode="auto">
          <a:xfrm>
            <a:off x="1295400" y="2557463"/>
            <a:ext cx="9601200"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BB801AE-476D-F93E-B896-F464B6E1479C}"/>
              </a:ext>
            </a:extLst>
          </p:cNvPr>
          <p:cNvSpPr>
            <a:spLocks noGrp="1"/>
          </p:cNvSpPr>
          <p:nvPr>
            <p:ph type="dt" sz="half" idx="2"/>
          </p:nvPr>
        </p:nvSpPr>
        <p:spPr>
          <a:xfrm>
            <a:off x="8677275" y="5969000"/>
            <a:ext cx="1600200" cy="279400"/>
          </a:xfrm>
          <a:prstGeom prst="rect">
            <a:avLst/>
          </a:prstGeom>
        </p:spPr>
        <p:txBody>
          <a:bodyPr vert="horz" lIns="91440" tIns="45720" rIns="91440" bIns="45720" rtlCol="0" anchor="ctr"/>
          <a:lstStyle>
            <a:lvl1pPr algn="r" eaLnBrk="1" fontAlgn="auto" hangingPunct="1">
              <a:spcBef>
                <a:spcPts val="0"/>
              </a:spcBef>
              <a:spcAft>
                <a:spcPts val="0"/>
              </a:spcAft>
              <a:defRPr sz="1000" b="0" i="0">
                <a:solidFill>
                  <a:schemeClr val="tx1"/>
                </a:solidFill>
                <a:effectLst/>
                <a:latin typeface="+mn-lt"/>
              </a:defRPr>
            </a:lvl1pPr>
          </a:lstStyle>
          <a:p>
            <a:pPr>
              <a:defRPr/>
            </a:pPr>
            <a:fld id="{7711FE29-0DA2-7347-8042-3F160FA4168E}" type="datetimeFigureOut">
              <a:rPr lang="en-US"/>
              <a:pPr>
                <a:defRPr/>
              </a:pPr>
              <a:t>12/20/2023</a:t>
            </a:fld>
            <a:endParaRPr lang="en-US"/>
          </a:p>
        </p:txBody>
      </p:sp>
      <p:sp>
        <p:nvSpPr>
          <p:cNvPr id="5" name="Footer Placeholder 4">
            <a:extLst>
              <a:ext uri="{FF2B5EF4-FFF2-40B4-BE49-F238E27FC236}">
                <a16:creationId xmlns:a16="http://schemas.microsoft.com/office/drawing/2014/main" id="{19F4B9F7-3C02-06F7-F48F-C7AF62119243}"/>
              </a:ext>
            </a:extLst>
          </p:cNvPr>
          <p:cNvSpPr>
            <a:spLocks noGrp="1"/>
          </p:cNvSpPr>
          <p:nvPr>
            <p:ph type="ftr" sz="quarter" idx="3"/>
          </p:nvPr>
        </p:nvSpPr>
        <p:spPr>
          <a:xfrm>
            <a:off x="1295400" y="5969000"/>
            <a:ext cx="7305675" cy="279400"/>
          </a:xfrm>
          <a:prstGeom prst="rect">
            <a:avLst/>
          </a:prstGeom>
        </p:spPr>
        <p:txBody>
          <a:bodyPr vert="horz" lIns="91440" tIns="45720" rIns="91440" bIns="45720" rtlCol="0" anchor="ctr"/>
          <a:lstStyle>
            <a:lvl1pPr algn="l" eaLnBrk="1" fontAlgn="auto" hangingPunct="1">
              <a:spcBef>
                <a:spcPts val="0"/>
              </a:spcBef>
              <a:spcAft>
                <a:spcPts val="0"/>
              </a:spcAft>
              <a:defRPr sz="1000" b="0" i="0">
                <a:solidFill>
                  <a:schemeClr val="tx1"/>
                </a:solidFill>
                <a:effectLst/>
                <a:latin typeface="+mn-lt"/>
              </a:defRPr>
            </a:lvl1pPr>
          </a:lstStyle>
          <a:p>
            <a:pPr>
              <a:defRPr/>
            </a:pPr>
            <a:endParaRPr lang="en-US"/>
          </a:p>
        </p:txBody>
      </p:sp>
      <p:sp>
        <p:nvSpPr>
          <p:cNvPr id="6" name="Slide Number Placeholder 5">
            <a:extLst>
              <a:ext uri="{FF2B5EF4-FFF2-40B4-BE49-F238E27FC236}">
                <a16:creationId xmlns:a16="http://schemas.microsoft.com/office/drawing/2014/main" id="{C8948254-DBC9-FE57-3EC1-20EE964F2E78}"/>
              </a:ext>
            </a:extLst>
          </p:cNvPr>
          <p:cNvSpPr>
            <a:spLocks noGrp="1"/>
          </p:cNvSpPr>
          <p:nvPr>
            <p:ph type="sldNum" sz="quarter" idx="4"/>
          </p:nvPr>
        </p:nvSpPr>
        <p:spPr>
          <a:xfrm>
            <a:off x="10353675" y="5969000"/>
            <a:ext cx="542925" cy="2794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lvl1pPr>
          </a:lstStyle>
          <a:p>
            <a:pPr>
              <a:defRPr/>
            </a:pPr>
            <a:fld id="{05E8BF4B-B70B-5749-BBB0-CC4D99924672}" type="slidenum">
              <a:rPr lang="en-US" altLang="en-US"/>
              <a:pPr>
                <a:defRPr/>
              </a:pPr>
              <a:t>‹#›</a:t>
            </a:fld>
            <a:endParaRPr lang="en-US" altLang="en-US"/>
          </a:p>
        </p:txBody>
      </p:sp>
    </p:spTree>
    <p:extLst>
      <p:ext uri="{BB962C8B-B14F-4D97-AF65-F5344CB8AC3E}">
        <p14:creationId xmlns:p14="http://schemas.microsoft.com/office/powerpoint/2010/main" val="123697189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Lst>
  <p:txStyles>
    <p:titleStyle>
      <a:lvl1pPr algn="ctr" defTabSz="457200" rtl="0" eaLnBrk="0" fontAlgn="base" hangingPunct="0">
        <a:spcBef>
          <a:spcPct val="0"/>
        </a:spcBef>
        <a:spcAft>
          <a:spcPct val="0"/>
        </a:spcAft>
        <a:defRPr sz="44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400">
          <a:solidFill>
            <a:srgbClr val="262626"/>
          </a:solidFill>
          <a:latin typeface="Garamond" panose="02020404030301010803" pitchFamily="18" charset="0"/>
        </a:defRPr>
      </a:lvl2pPr>
      <a:lvl3pPr algn="ctr" defTabSz="457200" rtl="0" eaLnBrk="0" fontAlgn="base" hangingPunct="0">
        <a:spcBef>
          <a:spcPct val="0"/>
        </a:spcBef>
        <a:spcAft>
          <a:spcPct val="0"/>
        </a:spcAft>
        <a:defRPr sz="4400">
          <a:solidFill>
            <a:srgbClr val="262626"/>
          </a:solidFill>
          <a:latin typeface="Garamond" panose="02020404030301010803" pitchFamily="18" charset="0"/>
        </a:defRPr>
      </a:lvl3pPr>
      <a:lvl4pPr algn="ctr" defTabSz="457200" rtl="0" eaLnBrk="0" fontAlgn="base" hangingPunct="0">
        <a:spcBef>
          <a:spcPct val="0"/>
        </a:spcBef>
        <a:spcAft>
          <a:spcPct val="0"/>
        </a:spcAft>
        <a:defRPr sz="4400">
          <a:solidFill>
            <a:srgbClr val="262626"/>
          </a:solidFill>
          <a:latin typeface="Garamond" panose="02020404030301010803" pitchFamily="18" charset="0"/>
        </a:defRPr>
      </a:lvl4pPr>
      <a:lvl5pPr algn="ctr" defTabSz="457200" rtl="0" eaLnBrk="0" fontAlgn="base" hangingPunct="0">
        <a:spcBef>
          <a:spcPct val="0"/>
        </a:spcBef>
        <a:spcAft>
          <a:spcPct val="0"/>
        </a:spcAft>
        <a:defRPr sz="4400">
          <a:solidFill>
            <a:srgbClr val="262626"/>
          </a:solidFill>
          <a:latin typeface="Garamond" panose="02020404030301010803"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9"/>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9"/>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3" name="Google Shape;13;p9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4" name="Google Shape;14;p9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94940266"/>
      </p:ext>
    </p:extLst>
  </p:cSld>
  <p:clrMap bg1="lt1" tx1="dk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714747" y="407035"/>
            <a:ext cx="2762504" cy="695325"/>
          </a:xfrm>
          <a:prstGeom prst="rect">
            <a:avLst/>
          </a:prstGeom>
        </p:spPr>
        <p:txBody>
          <a:bodyPr wrap="square" lIns="0" tIns="0" rIns="0" bIns="0">
            <a:spAutoFit/>
          </a:bodyPr>
          <a:lstStyle>
            <a:lvl1pPr>
              <a:defRPr sz="4400" b="1" i="0">
                <a:solidFill>
                  <a:schemeClr val="tx1"/>
                </a:solidFill>
                <a:latin typeface="Segoe UI" panose="020B0502040204020203"/>
                <a:cs typeface="Segoe UI" panose="020B0502040204020203"/>
              </a:defRPr>
            </a:lvl1pPr>
          </a:lstStyle>
          <a:p>
            <a:endParaRPr/>
          </a:p>
        </p:txBody>
      </p:sp>
      <p:sp>
        <p:nvSpPr>
          <p:cNvPr id="3" name="Holder 3"/>
          <p:cNvSpPr>
            <a:spLocks noGrp="1"/>
          </p:cNvSpPr>
          <p:nvPr>
            <p:ph type="body" idx="1"/>
          </p:nvPr>
        </p:nvSpPr>
        <p:spPr>
          <a:xfrm>
            <a:off x="462534" y="1943176"/>
            <a:ext cx="11266931" cy="3319145"/>
          </a:xfrm>
          <a:prstGeom prst="rect">
            <a:avLst/>
          </a:prstGeom>
        </p:spPr>
        <p:txBody>
          <a:bodyPr wrap="square" lIns="0" tIns="0" rIns="0" bIns="0">
            <a:spAutoFit/>
          </a:bodyPr>
          <a:lstStyle>
            <a:lvl1pPr>
              <a:defRPr sz="1800" b="1" i="0">
                <a:solidFill>
                  <a:schemeClr val="tx1"/>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136541709"/>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84.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7.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11.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22.xml"/><Relationship Id="rId6" Type="http://schemas.openxmlformats.org/officeDocument/2006/relationships/image" Target="../media/image56.png"/><Relationship Id="rId5" Type="http://schemas.openxmlformats.org/officeDocument/2006/relationships/image" Target="../media/image5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6.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33.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3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8.xml"/></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8.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68.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68.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68.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68.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4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6.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23.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23.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78.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80.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8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0.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8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0.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5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9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98.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1FDC-1E19-4EA8-9E84-F937B3C31A18}"/>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70CF7144-5ACE-4DD5-8B82-AC2F283C201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14533" y="1514541"/>
            <a:ext cx="9004714" cy="4351338"/>
          </a:xfrm>
        </p:spPr>
      </p:pic>
      <p:sp>
        <p:nvSpPr>
          <p:cNvPr id="8" name="TextBox 7">
            <a:extLst>
              <a:ext uri="{FF2B5EF4-FFF2-40B4-BE49-F238E27FC236}">
                <a16:creationId xmlns:a16="http://schemas.microsoft.com/office/drawing/2014/main" id="{53D9A515-11B8-46DB-83C2-806082B36847}"/>
              </a:ext>
            </a:extLst>
          </p:cNvPr>
          <p:cNvSpPr txBox="1"/>
          <p:nvPr/>
        </p:nvSpPr>
        <p:spPr>
          <a:xfrm>
            <a:off x="1960775" y="5184742"/>
            <a:ext cx="8220173" cy="492443"/>
          </a:xfrm>
          <a:prstGeom prst="rect">
            <a:avLst/>
          </a:prstGeom>
          <a:noFill/>
        </p:spPr>
        <p:txBody>
          <a:bodyPr wrap="square" rtlCol="0">
            <a:spAutoFit/>
          </a:bodyPr>
          <a:lstStyle/>
          <a:p>
            <a:pPr algn="ctr"/>
            <a:r>
              <a:rPr lang="en-US" sz="2600" b="1" dirty="0">
                <a:latin typeface="Times New Roman" panose="02020603050405020304" pitchFamily="18" charset="0"/>
                <a:cs typeface="Times New Roman" panose="02020603050405020304" pitchFamily="18" charset="0"/>
              </a:rPr>
              <a:t>BENGALURU | HYDERABAD | VIJAYAWADA</a:t>
            </a:r>
          </a:p>
        </p:txBody>
      </p:sp>
    </p:spTree>
    <p:extLst>
      <p:ext uri="{BB962C8B-B14F-4D97-AF65-F5344CB8AC3E}">
        <p14:creationId xmlns:p14="http://schemas.microsoft.com/office/powerpoint/2010/main" val="3502537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2"/>
        <p:cNvGrpSpPr/>
        <p:nvPr/>
      </p:nvGrpSpPr>
      <p:grpSpPr>
        <a:xfrm>
          <a:off x="0" y="0"/>
          <a:ext cx="0" cy="0"/>
          <a:chOff x="0" y="0"/>
          <a:chExt cx="0" cy="0"/>
        </a:xfrm>
      </p:grpSpPr>
      <p:pic>
        <p:nvPicPr>
          <p:cNvPr id="103" name="Google Shape;103;p19"/>
          <p:cNvPicPr preferRelativeResize="0"/>
          <p:nvPr/>
        </p:nvPicPr>
        <p:blipFill>
          <a:blip r:embed="rId3"/>
          <a:stretch>
            <a:fillRect/>
          </a:stretch>
        </p:blipFill>
        <p:spPr>
          <a:xfrm>
            <a:off x="769733" y="439968"/>
            <a:ext cx="10145467" cy="57068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AAF5-1FAC-4F3C-BC91-1AB42AD3A566}"/>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8FB394B7-D4BA-4F43-B694-C986DF8F4D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40" y="0"/>
            <a:ext cx="12271679" cy="6858000"/>
          </a:xfrm>
        </p:spPr>
      </p:pic>
    </p:spTree>
    <p:extLst>
      <p:ext uri="{BB962C8B-B14F-4D97-AF65-F5344CB8AC3E}">
        <p14:creationId xmlns:p14="http://schemas.microsoft.com/office/powerpoint/2010/main" val="164253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3" name="Text Placeholder 2">
            <a:extLst>
              <a:ext uri="{FF2B5EF4-FFF2-40B4-BE49-F238E27FC236}">
                <a16:creationId xmlns:a16="http://schemas.microsoft.com/office/drawing/2014/main" id="{38304239-64B1-4DF2-925B-B090DC51D60B}"/>
              </a:ext>
            </a:extLst>
          </p:cNvPr>
          <p:cNvSpPr>
            <a:spLocks noGrp="1"/>
          </p:cNvSpPr>
          <p:nvPr>
            <p:ph type="body" idx="1"/>
          </p:nvPr>
        </p:nvSpPr>
        <p:spPr/>
        <p:txBody>
          <a:bodyPr/>
          <a:lstStyle/>
          <a:p>
            <a:endParaRPr lang="en-US" dirty="0"/>
          </a:p>
        </p:txBody>
      </p:sp>
      <p:pic>
        <p:nvPicPr>
          <p:cNvPr id="1026" name="Picture 2" descr="1583217311227 (1956×600)">
            <a:extLst>
              <a:ext uri="{FF2B5EF4-FFF2-40B4-BE49-F238E27FC236}">
                <a16:creationId xmlns:a16="http://schemas.microsoft.com/office/drawing/2014/main" id="{2B90741D-7D25-4051-8D55-F0DC759A3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8926"/>
            <a:ext cx="12192000" cy="3740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43"/>
        <p:cNvGrpSpPr/>
        <p:nvPr/>
      </p:nvGrpSpPr>
      <p:grpSpPr>
        <a:xfrm>
          <a:off x="0" y="0"/>
          <a:ext cx="0" cy="0"/>
          <a:chOff x="0" y="0"/>
          <a:chExt cx="0" cy="0"/>
        </a:xfrm>
      </p:grpSpPr>
      <p:grpSp>
        <p:nvGrpSpPr>
          <p:cNvPr id="1244" name="Google Shape;1244;p66"/>
          <p:cNvGrpSpPr/>
          <p:nvPr/>
        </p:nvGrpSpPr>
        <p:grpSpPr>
          <a:xfrm>
            <a:off x="10521206" y="1"/>
            <a:ext cx="1670794" cy="1675755"/>
            <a:chOff x="0" y="0"/>
            <a:chExt cx="3341588" cy="3351511"/>
          </a:xfrm>
        </p:grpSpPr>
        <p:sp>
          <p:nvSpPr>
            <p:cNvPr id="1245" name="Google Shape;1245;p66"/>
            <p:cNvSpPr/>
            <p:nvPr/>
          </p:nvSpPr>
          <p:spPr>
            <a:xfrm rot="10800000">
              <a:off x="1670794" y="0"/>
              <a:ext cx="835397" cy="837878"/>
            </a:xfrm>
            <a:prstGeom prst="rect">
              <a:avLst/>
            </a:prstGeom>
            <a:solidFill>
              <a:srgbClr val="737373">
                <a:alpha val="46666"/>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6" name="Google Shape;1246;p66"/>
            <p:cNvSpPr/>
            <p:nvPr/>
          </p:nvSpPr>
          <p:spPr>
            <a:xfrm rot="10800000">
              <a:off x="1670794" y="1675755"/>
              <a:ext cx="835397" cy="837878"/>
            </a:xfrm>
            <a:prstGeom prst="rect">
              <a:avLst/>
            </a:prstGeom>
            <a:solidFill>
              <a:srgbClr val="737373">
                <a:alpha val="46666"/>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7" name="Google Shape;1247;p66"/>
            <p:cNvSpPr/>
            <p:nvPr/>
          </p:nvSpPr>
          <p:spPr>
            <a:xfrm rot="10800000">
              <a:off x="0" y="0"/>
              <a:ext cx="835397" cy="837878"/>
            </a:xfrm>
            <a:prstGeom prst="rect">
              <a:avLst/>
            </a:prstGeom>
            <a:solidFill>
              <a:srgbClr val="737373">
                <a:alpha val="46666"/>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8" name="Google Shape;1248;p66"/>
            <p:cNvSpPr/>
            <p:nvPr/>
          </p:nvSpPr>
          <p:spPr>
            <a:xfrm rot="10800000">
              <a:off x="2506191" y="837878"/>
              <a:ext cx="835397" cy="837878"/>
            </a:xfrm>
            <a:prstGeom prst="rect">
              <a:avLst/>
            </a:prstGeom>
            <a:solidFill>
              <a:srgbClr val="737373">
                <a:alpha val="23921"/>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9" name="Google Shape;1249;p66"/>
            <p:cNvSpPr/>
            <p:nvPr/>
          </p:nvSpPr>
          <p:spPr>
            <a:xfrm rot="10800000">
              <a:off x="835397" y="837878"/>
              <a:ext cx="835397" cy="837878"/>
            </a:xfrm>
            <a:prstGeom prst="rect">
              <a:avLst/>
            </a:prstGeom>
            <a:solidFill>
              <a:srgbClr val="737373">
                <a:alpha val="23921"/>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0" name="Google Shape;1250;p66"/>
            <p:cNvSpPr/>
            <p:nvPr/>
          </p:nvSpPr>
          <p:spPr>
            <a:xfrm rot="10800000">
              <a:off x="2506191" y="2513633"/>
              <a:ext cx="835397" cy="837878"/>
            </a:xfrm>
            <a:prstGeom prst="rect">
              <a:avLst/>
            </a:prstGeom>
            <a:solidFill>
              <a:srgbClr val="737373">
                <a:alpha val="23921"/>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251" name="Google Shape;1251;p66"/>
          <p:cNvSpPr/>
          <p:nvPr/>
        </p:nvSpPr>
        <p:spPr>
          <a:xfrm>
            <a:off x="4639056" y="11"/>
            <a:ext cx="7552944" cy="6857989"/>
          </a:xfrm>
          <a:custGeom>
            <a:avLst/>
            <a:gdLst/>
            <a:ahLst/>
            <a:cxnLst/>
            <a:rect l="l" t="t" r="r" b="b"/>
            <a:pathLst>
              <a:path w="11329416" h="10286984" extrusionOk="0">
                <a:moveTo>
                  <a:pt x="0" y="0"/>
                </a:moveTo>
                <a:lnTo>
                  <a:pt x="11329416" y="0"/>
                </a:lnTo>
                <a:lnTo>
                  <a:pt x="11329416" y="10286984"/>
                </a:lnTo>
                <a:lnTo>
                  <a:pt x="0" y="10286984"/>
                </a:lnTo>
                <a:lnTo>
                  <a:pt x="0" y="0"/>
                </a:lnTo>
                <a:close/>
              </a:path>
            </a:pathLst>
          </a:custGeom>
          <a:blipFill rotWithShape="1">
            <a:blip r:embed="rId3">
              <a:alphaModFix/>
            </a:blip>
            <a:stretch>
              <a:fillRect l="-329" b="-8"/>
            </a:stretch>
          </a:blipFill>
          <a:ln>
            <a:noFill/>
          </a:ln>
        </p:spPr>
      </p:sp>
      <p:sp>
        <p:nvSpPr>
          <p:cNvPr id="1252" name="Google Shape;1252;p66"/>
          <p:cNvSpPr txBox="1"/>
          <p:nvPr/>
        </p:nvSpPr>
        <p:spPr>
          <a:xfrm>
            <a:off x="685800" y="1974856"/>
            <a:ext cx="3560033" cy="3397084"/>
          </a:xfrm>
          <a:prstGeom prst="rect">
            <a:avLst/>
          </a:prstGeom>
          <a:noFill/>
          <a:ln>
            <a:noFill/>
          </a:ln>
        </p:spPr>
        <p:txBody>
          <a:bodyPr spcFirstLastPara="1" wrap="square" lIns="0" tIns="0" rIns="0" bIns="0" anchor="t" anchorCtr="0">
            <a:spAutoFit/>
          </a:bodyPr>
          <a:lstStyle/>
          <a:p>
            <a:pPr marL="0" marR="0" lvl="0" indent="0" algn="ctr" defTabSz="609630" rtl="0" eaLnBrk="1" fontAlgn="auto" latinLnBrk="0" hangingPunct="1">
              <a:lnSpc>
                <a:spcPct val="120004"/>
              </a:lnSpc>
              <a:spcBef>
                <a:spcPts val="0"/>
              </a:spcBef>
              <a:spcAft>
                <a:spcPts val="0"/>
              </a:spcAft>
              <a:buClr>
                <a:srgbClr val="000000"/>
              </a:buClr>
              <a:buSzTx/>
              <a:buFontTx/>
              <a:buNone/>
              <a:tabLst/>
              <a:defRPr/>
            </a:pPr>
            <a:r>
              <a:rPr kumimoji="0" lang="en-US" sz="3066" b="1" i="0" u="none" strike="noStrike" kern="0" cap="none" spc="0" normalizeH="0" baseline="0" noProof="0">
                <a:ln>
                  <a:noFill/>
                </a:ln>
                <a:solidFill>
                  <a:srgbClr val="FFFFFF"/>
                </a:solidFill>
                <a:effectLst/>
                <a:uLnTx/>
                <a:uFillTx/>
                <a:latin typeface="Times"/>
                <a:ea typeface="Times"/>
                <a:cs typeface="Times"/>
                <a:sym typeface="Times"/>
              </a:rPr>
              <a:t>“Data Science is a multidisciplinary field to extract knowledge and insights from data.”</a:t>
            </a: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609630" rtl="0" eaLnBrk="1" fontAlgn="auto" latinLnBrk="0" hangingPunct="1">
              <a:lnSpc>
                <a:spcPct val="120004"/>
              </a:lnSpc>
              <a:spcBef>
                <a:spcPts val="0"/>
              </a:spcBef>
              <a:spcAft>
                <a:spcPts val="0"/>
              </a:spcAft>
              <a:buClr>
                <a:srgbClr val="000000"/>
              </a:buClr>
              <a:buSzTx/>
              <a:buFontTx/>
              <a:buNone/>
              <a:tabLst/>
              <a:defRPr/>
            </a:pPr>
            <a:endParaRPr kumimoji="0" sz="3066" b="1" i="0" u="none" strike="noStrike" kern="0" cap="none" spc="0" normalizeH="0" baseline="0" noProof="0">
              <a:ln>
                <a:noFill/>
              </a:ln>
              <a:solidFill>
                <a:srgbClr val="FFFFFF"/>
              </a:solidFill>
              <a:effectLst/>
              <a:uLnTx/>
              <a:uFillTx/>
              <a:latin typeface="Times"/>
              <a:ea typeface="Times"/>
              <a:cs typeface="Times"/>
              <a:sym typeface="Times"/>
            </a:endParaRPr>
          </a:p>
        </p:txBody>
      </p:sp>
      <p:sp>
        <p:nvSpPr>
          <p:cNvPr id="1253" name="Google Shape;1253;p66"/>
          <p:cNvSpPr/>
          <p:nvPr/>
        </p:nvSpPr>
        <p:spPr>
          <a:xfrm>
            <a:off x="-2392485" y="1286414"/>
            <a:ext cx="4815170" cy="4815170"/>
          </a:xfrm>
          <a:custGeom>
            <a:avLst/>
            <a:gdLst/>
            <a:ahLst/>
            <a:cxnLst/>
            <a:rect l="l" t="t" r="r" b="b"/>
            <a:pathLst>
              <a:path w="7222755" h="7222755" extrusionOk="0">
                <a:moveTo>
                  <a:pt x="0" y="0"/>
                </a:moveTo>
                <a:lnTo>
                  <a:pt x="7222756" y="0"/>
                </a:lnTo>
                <a:lnTo>
                  <a:pt x="7222756" y="7222755"/>
                </a:lnTo>
                <a:lnTo>
                  <a:pt x="0" y="7222755"/>
                </a:lnTo>
                <a:lnTo>
                  <a:pt x="0" y="0"/>
                </a:lnTo>
                <a:close/>
              </a:path>
            </a:pathLst>
          </a:custGeom>
          <a:blipFill rotWithShape="1">
            <a:blip r:embed="rId4">
              <a:alphaModFix amt="13000"/>
            </a:blip>
            <a:stretch>
              <a:fillRect/>
            </a:stretch>
          </a:blipFill>
          <a:ln>
            <a:noFill/>
          </a:ln>
        </p:spPr>
      </p:sp>
      <p:sp>
        <p:nvSpPr>
          <p:cNvPr id="1254" name="Google Shape;1254;p66"/>
          <p:cNvSpPr/>
          <p:nvPr/>
        </p:nvSpPr>
        <p:spPr>
          <a:xfrm>
            <a:off x="9769315" y="1286414"/>
            <a:ext cx="4815170" cy="4815170"/>
          </a:xfrm>
          <a:custGeom>
            <a:avLst/>
            <a:gdLst/>
            <a:ahLst/>
            <a:cxnLst/>
            <a:rect l="l" t="t" r="r" b="b"/>
            <a:pathLst>
              <a:path w="7222755" h="7222755" extrusionOk="0">
                <a:moveTo>
                  <a:pt x="0" y="0"/>
                </a:moveTo>
                <a:lnTo>
                  <a:pt x="7222756" y="0"/>
                </a:lnTo>
                <a:lnTo>
                  <a:pt x="7222756" y="7222755"/>
                </a:lnTo>
                <a:lnTo>
                  <a:pt x="0" y="7222755"/>
                </a:lnTo>
                <a:lnTo>
                  <a:pt x="0" y="0"/>
                </a:lnTo>
                <a:close/>
              </a:path>
            </a:pathLst>
          </a:custGeom>
          <a:blipFill rotWithShape="1">
            <a:blip r:embed="rId4">
              <a:alphaModFix amt="13000"/>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79"/>
        <p:cNvGrpSpPr/>
        <p:nvPr/>
      </p:nvGrpSpPr>
      <p:grpSpPr>
        <a:xfrm>
          <a:off x="0" y="0"/>
          <a:ext cx="0" cy="0"/>
          <a:chOff x="0" y="0"/>
          <a:chExt cx="0" cy="0"/>
        </a:xfrm>
      </p:grpSpPr>
      <p:sp>
        <p:nvSpPr>
          <p:cNvPr id="280" name="Google Shape;280;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81" name="Google Shape;281;p11"/>
          <p:cNvSpPr txBox="1">
            <a:spLocks noGrp="1"/>
          </p:cNvSpPr>
          <p:nvPr>
            <p:ph type="title"/>
          </p:nvPr>
        </p:nvSpPr>
        <p:spPr>
          <a:xfrm>
            <a:off x="838201" y="365125"/>
            <a:ext cx="5393360" cy="1325563"/>
          </a:xfrm>
          <a:prstGeom prst="rect">
            <a:avLst/>
          </a:prstGeom>
          <a:noFill/>
          <a:ln>
            <a:noFill/>
          </a:ln>
        </p:spPr>
        <p:txBody>
          <a:bodyPr spcFirstLastPara="1" wrap="square" lIns="91425" tIns="45700" rIns="91425" bIns="45700" anchor="ctr" anchorCtr="0">
            <a:normAutofit/>
          </a:bodyPr>
          <a:lstStyle/>
          <a:p>
            <a:pPr>
              <a:buSzPts val="4400"/>
            </a:pPr>
            <a:endParaRPr/>
          </a:p>
        </p:txBody>
      </p:sp>
      <p:sp>
        <p:nvSpPr>
          <p:cNvPr id="282" name="Google Shape;282;p11"/>
          <p:cNvSpPr/>
          <p:nvPr/>
        </p:nvSpPr>
        <p:spPr>
          <a:xfrm>
            <a:off x="10198658" y="1"/>
            <a:ext cx="1155143" cy="625027"/>
          </a:xfrm>
          <a:custGeom>
            <a:avLst/>
            <a:gdLst/>
            <a:ahLst/>
            <a:cxnLst/>
            <a:rect l="l" t="t" r="r" b="b"/>
            <a:pathLst>
              <a:path w="1155142" h="625027" extrusionOk="0">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4901"/>
            </a:schemeClr>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83" name="Google Shape;283;p11"/>
          <p:cNvSpPr txBox="1">
            <a:spLocks noGrp="1"/>
          </p:cNvSpPr>
          <p:nvPr>
            <p:ph type="body" idx="1"/>
          </p:nvPr>
        </p:nvSpPr>
        <p:spPr>
          <a:xfrm>
            <a:off x="838201" y="1825625"/>
            <a:ext cx="5393361" cy="4351339"/>
          </a:xfrm>
          <a:prstGeom prst="rect">
            <a:avLst/>
          </a:prstGeom>
          <a:noFill/>
          <a:ln>
            <a:noFill/>
          </a:ln>
        </p:spPr>
        <p:txBody>
          <a:bodyPr spcFirstLastPara="1" wrap="square" lIns="91425" tIns="45700" rIns="91425" bIns="45700" anchor="t" anchorCtr="0">
            <a:normAutofit/>
          </a:bodyPr>
          <a:lstStyle/>
          <a:p>
            <a:pPr marL="457189" lvl="1" indent="0">
              <a:spcBef>
                <a:spcPts val="0"/>
              </a:spcBef>
              <a:buSzPts val="2400"/>
              <a:buNone/>
            </a:pPr>
            <a:r>
              <a:rPr lang="en-US" b="1" i="1">
                <a:latin typeface="Calibri"/>
                <a:ea typeface="Calibri"/>
                <a:cs typeface="Calibri"/>
                <a:sym typeface="Calibri"/>
              </a:rPr>
              <a:t>“AI is akin to building a rocket ship. You need a huge engine and a lot of fuel. If you have a large engine and a tiny amount of fuel, you won’t make it to orbit. If you have a tiny engine and a ton of fuel, you can’t even lift off. To build a rocket you need a huge engine and a lot of fuel.</a:t>
            </a:r>
            <a:br>
              <a:rPr lang="en-US" b="1" i="1">
                <a:latin typeface="Calibri"/>
                <a:ea typeface="Calibri"/>
                <a:cs typeface="Calibri"/>
                <a:sym typeface="Calibri"/>
              </a:rPr>
            </a:br>
            <a:r>
              <a:rPr lang="en-US" b="1" i="1">
                <a:latin typeface="Calibri"/>
                <a:ea typeface="Calibri"/>
                <a:cs typeface="Calibri"/>
                <a:sym typeface="Calibri"/>
              </a:rPr>
              <a:t>The rocket engine is the learning algorithms, but the fuel is the huge amounts of data we can feed to these algorithms”</a:t>
            </a:r>
            <a:endParaRPr/>
          </a:p>
        </p:txBody>
      </p:sp>
      <p:sp>
        <p:nvSpPr>
          <p:cNvPr id="284" name="Google Shape;284;p11"/>
          <p:cNvSpPr/>
          <p:nvPr/>
        </p:nvSpPr>
        <p:spPr>
          <a:xfrm>
            <a:off x="6808186" y="3423959"/>
            <a:ext cx="540823" cy="540823"/>
          </a:xfrm>
          <a:prstGeom prst="ellipse">
            <a:avLst/>
          </a:prstGeom>
          <a:noFill/>
          <a:ln w="1270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85" name="Google Shape;285;p11" descr="A picture containing device&#10;&#10;Description automatically generated"/>
          <p:cNvPicPr preferRelativeResize="0"/>
          <p:nvPr/>
        </p:nvPicPr>
        <p:blipFill rotWithShape="1">
          <a:blip r:embed="rId3">
            <a:alphaModFix/>
          </a:blip>
          <a:srcRect t="2999" r="3" b="3"/>
          <a:stretch/>
        </p:blipFill>
        <p:spPr>
          <a:xfrm>
            <a:off x="7422201" y="1020560"/>
            <a:ext cx="4351343" cy="4351339"/>
          </a:xfrm>
          <a:custGeom>
            <a:avLst/>
            <a:gdLst/>
            <a:ahLst/>
            <a:cxnLst/>
            <a:rect l="l" t="t" r="r" b="b"/>
            <a:pathLst>
              <a:path w="4114800" h="5712488" extrusionOk="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
        <p:nvSpPr>
          <p:cNvPr id="286" name="Google Shape;286;p11"/>
          <p:cNvSpPr/>
          <p:nvPr/>
        </p:nvSpPr>
        <p:spPr>
          <a:xfrm>
            <a:off x="6749603" y="2"/>
            <a:ext cx="2066948" cy="1621879"/>
          </a:xfrm>
          <a:custGeom>
            <a:avLst/>
            <a:gdLst/>
            <a:ahLst/>
            <a:cxnLst/>
            <a:rect l="l" t="t" r="r" b="b"/>
            <a:pathLst>
              <a:path w="2066948" h="1621879" extrusionOk="0">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287" name="Google Shape;287;p11"/>
          <p:cNvCxnSpPr/>
          <p:nvPr/>
        </p:nvCxnSpPr>
        <p:spPr>
          <a:xfrm>
            <a:off x="12138745" y="1027907"/>
            <a:ext cx="0" cy="1597708"/>
          </a:xfrm>
          <a:prstGeom prst="straightConnector1">
            <a:avLst/>
          </a:prstGeom>
          <a:noFill/>
          <a:ln w="127000" cap="rnd" cmpd="sng">
            <a:solidFill>
              <a:schemeClr val="accent4"/>
            </a:solidFill>
            <a:prstDash val="dash"/>
            <a:miter lim="800000"/>
            <a:headEnd type="none" w="sm" len="sm"/>
            <a:tailEnd type="none" w="sm" len="sm"/>
          </a:ln>
        </p:spPr>
      </p:cxnSp>
      <p:sp>
        <p:nvSpPr>
          <p:cNvPr id="288" name="Google Shape;288;p11"/>
          <p:cNvSpPr/>
          <p:nvPr/>
        </p:nvSpPr>
        <p:spPr>
          <a:xfrm rot="-1136562">
            <a:off x="7456580" y="5166684"/>
            <a:ext cx="1835725" cy="2024785"/>
          </a:xfrm>
          <a:custGeom>
            <a:avLst/>
            <a:gdLst/>
            <a:ahLst/>
            <a:cxnLst/>
            <a:rect l="l" t="t" r="r" b="b"/>
            <a:pathLst>
              <a:path w="1835725" h="2024785" extrusionOk="0">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9" name="Google Shape;289;p11"/>
          <p:cNvSpPr/>
          <p:nvPr/>
        </p:nvSpPr>
        <p:spPr>
          <a:xfrm>
            <a:off x="6809527" y="6033796"/>
            <a:ext cx="1991064" cy="824205"/>
          </a:xfrm>
          <a:custGeom>
            <a:avLst/>
            <a:gdLst/>
            <a:ahLst/>
            <a:cxnLst/>
            <a:rect l="l" t="t" r="r" b="b"/>
            <a:pathLst>
              <a:path w="1991064" h="824205" extrusionOk="0">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0" name="Google Shape;290;p11"/>
          <p:cNvSpPr/>
          <p:nvPr/>
        </p:nvSpPr>
        <p:spPr>
          <a:xfrm>
            <a:off x="10851697" y="5519196"/>
            <a:ext cx="1340305" cy="1338805"/>
          </a:xfrm>
          <a:custGeom>
            <a:avLst/>
            <a:gdLst/>
            <a:ahLst/>
            <a:cxnLst/>
            <a:rect l="l" t="t" r="r" b="b"/>
            <a:pathLst>
              <a:path w="1340305" h="1338805" extrusionOk="0">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4DF7-A3E5-4184-A6F1-367C6E7261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8BEDEF-204A-4ABA-995F-3F8B1F6B70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7842" y="642552"/>
            <a:ext cx="11436315" cy="5115040"/>
          </a:xfrm>
        </p:spPr>
      </p:pic>
      <p:pic>
        <p:nvPicPr>
          <p:cNvPr id="4" name="Google Shape;113;p2" descr="codegnan.png">
            <a:extLst>
              <a:ext uri="{FF2B5EF4-FFF2-40B4-BE49-F238E27FC236}">
                <a16:creationId xmlns:a16="http://schemas.microsoft.com/office/drawing/2014/main" id="{CBD475C3-05C9-4E8D-B39E-CED2C57E1364}"/>
              </a:ext>
            </a:extLst>
          </p:cNvPr>
          <p:cNvPicPr preferRelativeResize="0"/>
          <p:nvPr/>
        </p:nvPicPr>
        <p:blipFill rotWithShape="1">
          <a:blip r:embed="rId4">
            <a:alphaModFix/>
          </a:blip>
          <a:srcRect/>
          <a:stretch/>
        </p:blipFill>
        <p:spPr>
          <a:xfrm>
            <a:off x="10668000" y="0"/>
            <a:ext cx="1524000" cy="1524000"/>
          </a:xfrm>
          <a:prstGeom prst="rect">
            <a:avLst/>
          </a:prstGeom>
          <a:noFill/>
          <a:ln>
            <a:noFill/>
          </a:ln>
        </p:spPr>
      </p:pic>
    </p:spTree>
    <p:extLst>
      <p:ext uri="{BB962C8B-B14F-4D97-AF65-F5344CB8AC3E}">
        <p14:creationId xmlns:p14="http://schemas.microsoft.com/office/powerpoint/2010/main" val="361645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Google Shape;328;p1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algn="ctr" defTabSz="457189">
              <a:defRPr/>
            </a:pPr>
            <a:endParaRPr>
              <a:solidFill>
                <a:prstClr val="white"/>
              </a:solidFill>
              <a:latin typeface="Calibri" panose="020F0502020204030204"/>
              <a:ea typeface="Calibri" panose="020F0502020204030204"/>
              <a:cs typeface="Calibri" panose="020F0502020204030204"/>
              <a:sym typeface="Calibri" panose="020F0502020204030204"/>
            </a:endParaRPr>
          </a:p>
        </p:txBody>
      </p:sp>
      <p:sp>
        <p:nvSpPr>
          <p:cNvPr id="329" name="Google Shape;329;p16"/>
          <p:cNvSpPr/>
          <p:nvPr/>
        </p:nvSpPr>
        <p:spPr>
          <a:xfrm>
            <a:off x="409711" y="1022351"/>
            <a:ext cx="709612" cy="2095501"/>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defTabSz="457189">
              <a:defRPr/>
            </a:pPr>
            <a:endParaRPr>
              <a:solidFill>
                <a:prstClr val="black"/>
              </a:solidFill>
              <a:latin typeface="Calibri" panose="020F0502020204030204"/>
              <a:ea typeface="Calibri" panose="020F0502020204030204"/>
              <a:cs typeface="Calibri" panose="020F0502020204030204"/>
              <a:sym typeface="Calibri" panose="020F0502020204030204"/>
            </a:endParaRPr>
          </a:p>
        </p:txBody>
      </p:sp>
      <p:sp>
        <p:nvSpPr>
          <p:cNvPr id="330" name="Google Shape;330;p16"/>
          <p:cNvSpPr/>
          <p:nvPr/>
        </p:nvSpPr>
        <p:spPr>
          <a:xfrm>
            <a:off x="409712" y="837746"/>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defTabSz="457189">
              <a:defRPr/>
            </a:pPr>
            <a:endParaRPr>
              <a:solidFill>
                <a:prstClr val="black"/>
              </a:solidFill>
              <a:latin typeface="Calibri" panose="020F0502020204030204"/>
              <a:ea typeface="Calibri" panose="020F0502020204030204"/>
              <a:cs typeface="Calibri" panose="020F0502020204030204"/>
              <a:sym typeface="Calibri" panose="020F0502020204030204"/>
            </a:endParaRPr>
          </a:p>
        </p:txBody>
      </p:sp>
      <p:sp>
        <p:nvSpPr>
          <p:cNvPr id="331" name="Google Shape;331;p16"/>
          <p:cNvSpPr/>
          <p:nvPr/>
        </p:nvSpPr>
        <p:spPr>
          <a:xfrm>
            <a:off x="644661" y="640895"/>
            <a:ext cx="168275" cy="1713195"/>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defTabSz="457189">
              <a:defRPr/>
            </a:pPr>
            <a:endParaRPr>
              <a:solidFill>
                <a:prstClr val="black"/>
              </a:solidFill>
              <a:latin typeface="Calibri" panose="020F0502020204030204"/>
              <a:ea typeface="Calibri" panose="020F0502020204030204"/>
              <a:cs typeface="Calibri" panose="020F0502020204030204"/>
              <a:sym typeface="Calibri" panose="020F0502020204030204"/>
            </a:endParaRPr>
          </a:p>
        </p:txBody>
      </p:sp>
      <p:sp>
        <p:nvSpPr>
          <p:cNvPr id="332" name="Google Shape;332;p16"/>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defTabSz="457189">
              <a:defRPr/>
            </a:pPr>
            <a:endParaRPr>
              <a:solidFill>
                <a:prstClr val="black"/>
              </a:solidFill>
              <a:latin typeface="Calibri" panose="020F0502020204030204"/>
              <a:ea typeface="Calibri" panose="020F0502020204030204"/>
              <a:cs typeface="Calibri" panose="020F0502020204030204"/>
              <a:sym typeface="Calibri" panose="020F0502020204030204"/>
            </a:endParaRPr>
          </a:p>
        </p:txBody>
      </p:sp>
      <p:sp>
        <p:nvSpPr>
          <p:cNvPr id="333" name="Google Shape;333;p16"/>
          <p:cNvSpPr/>
          <p:nvPr/>
        </p:nvSpPr>
        <p:spPr>
          <a:xfrm>
            <a:off x="644057" y="662221"/>
            <a:ext cx="10907863" cy="1541457"/>
          </a:xfrm>
          <a:prstGeom prst="rect">
            <a:avLst/>
          </a:prstGeom>
          <a:solidFill>
            <a:schemeClr val="accent1"/>
          </a:solidFill>
          <a:ln>
            <a:noFill/>
          </a:ln>
        </p:spPr>
        <p:txBody>
          <a:bodyPr spcFirstLastPara="1" wrap="square" lIns="91425" tIns="45700" rIns="91425" bIns="45700" anchor="t" anchorCtr="0">
            <a:noAutofit/>
          </a:bodyPr>
          <a:lstStyle/>
          <a:p>
            <a:pPr defTabSz="457189">
              <a:defRPr/>
            </a:pPr>
            <a:endParaRPr>
              <a:solidFill>
                <a:prstClr val="black"/>
              </a:solidFill>
              <a:latin typeface="Calibri" panose="020F0502020204030204"/>
              <a:ea typeface="Calibri" panose="020F0502020204030204"/>
              <a:cs typeface="Calibri" panose="020F0502020204030204"/>
              <a:sym typeface="Calibri" panose="020F0502020204030204"/>
            </a:endParaRPr>
          </a:p>
        </p:txBody>
      </p:sp>
      <p:sp>
        <p:nvSpPr>
          <p:cNvPr id="334" name="Google Shape;334;p16"/>
          <p:cNvSpPr txBox="1">
            <a:spLocks noGrp="1"/>
          </p:cNvSpPr>
          <p:nvPr>
            <p:ph type="title"/>
          </p:nvPr>
        </p:nvSpPr>
        <p:spPr>
          <a:xfrm>
            <a:off x="958508" y="800393"/>
            <a:ext cx="10264697" cy="1212103"/>
          </a:xfrm>
          <a:prstGeom prst="rect">
            <a:avLst/>
          </a:prstGeom>
          <a:noFill/>
          <a:ln>
            <a:noFill/>
          </a:ln>
        </p:spPr>
        <p:txBody>
          <a:bodyPr spcFirstLastPara="1" vert="horz" wrap="square" lIns="91425" tIns="45700" rIns="91425" bIns="45700" rtlCol="0" anchor="ctr" anchorCtr="0">
            <a:normAutofit/>
          </a:bodyPr>
          <a:lstStyle/>
          <a:p>
            <a:pPr>
              <a:spcBef>
                <a:spcPts val="0"/>
              </a:spcBef>
              <a:buClr>
                <a:srgbClr val="FFFFFF"/>
              </a:buClr>
              <a:buSzPts val="4000"/>
            </a:pPr>
            <a:r>
              <a:rPr lang="en-US" sz="4000" b="1">
                <a:solidFill>
                  <a:srgbClr val="FFFFFF"/>
                </a:solidFill>
              </a:rPr>
              <a:t>Data Science vs Artificial Intelligence</a:t>
            </a:r>
          </a:p>
        </p:txBody>
      </p:sp>
      <p:sp>
        <p:nvSpPr>
          <p:cNvPr id="335" name="Google Shape;335;p16"/>
          <p:cNvSpPr txBox="1">
            <a:spLocks noGrp="1"/>
          </p:cNvSpPr>
          <p:nvPr>
            <p:ph type="body" idx="1"/>
          </p:nvPr>
        </p:nvSpPr>
        <p:spPr>
          <a:xfrm>
            <a:off x="1367625" y="2490436"/>
            <a:ext cx="9708995" cy="3567173"/>
          </a:xfrm>
          <a:prstGeom prst="rect">
            <a:avLst/>
          </a:prstGeom>
          <a:noFill/>
          <a:ln>
            <a:noFill/>
          </a:ln>
        </p:spPr>
        <p:txBody>
          <a:bodyPr spcFirstLastPara="1" vert="horz" wrap="square" lIns="91425" tIns="45700" rIns="91425" bIns="45700" rtlCol="0" anchor="ctr" anchorCtr="0">
            <a:normAutofit/>
          </a:bodyPr>
          <a:lstStyle/>
          <a:p>
            <a:pPr algn="just">
              <a:spcBef>
                <a:spcPts val="0"/>
              </a:spcBef>
              <a:buClr>
                <a:schemeClr val="dk1"/>
              </a:buClr>
              <a:buSzPts val="2200"/>
            </a:pPr>
            <a:r>
              <a:rPr lang="en-US" sz="2200" dirty="0">
                <a:latin typeface="Times New Roman" panose="02020603050405020304"/>
                <a:ea typeface="Times New Roman" panose="02020603050405020304"/>
                <a:cs typeface="Times New Roman" panose="02020603050405020304"/>
                <a:sym typeface="Times New Roman" panose="02020603050405020304"/>
              </a:rPr>
              <a:t>Data Science is a concept used to tackle big data and includes data cleansing, preparation, and analysis. A data scientist gathers data from multiple sources and applies machine learning, predictive analytics, and sentiment analysis to extract critical information from the collected data sets.</a:t>
            </a:r>
          </a:p>
          <a:p>
            <a:pPr algn="just">
              <a:buClr>
                <a:schemeClr val="dk1"/>
              </a:buClr>
              <a:buSzPts val="2200"/>
            </a:pPr>
            <a:r>
              <a:rPr lang="en-US" sz="2200" dirty="0">
                <a:latin typeface="Times New Roman" panose="02020603050405020304"/>
                <a:ea typeface="Times New Roman" panose="02020603050405020304"/>
                <a:cs typeface="Times New Roman" panose="02020603050405020304"/>
                <a:sym typeface="Times New Roman" panose="02020603050405020304"/>
              </a:rPr>
              <a:t>Artificial Intelligence aims at enabling machines to execute reasoning by replicating human intelligence. Since the main objective of AI processes is to teach machines from experience, feeding the right information and self-correction is crucial.</a:t>
            </a:r>
          </a:p>
          <a:p>
            <a:pPr algn="just">
              <a:buClr>
                <a:schemeClr val="dk1"/>
              </a:buClr>
              <a:buSzPts val="2200"/>
            </a:pPr>
            <a:r>
              <a:rPr lang="en-US" sz="2200" dirty="0">
                <a:latin typeface="Times New Roman" panose="02020603050405020304"/>
                <a:ea typeface="Times New Roman" panose="02020603050405020304"/>
                <a:cs typeface="Times New Roman" panose="02020603050405020304"/>
                <a:sym typeface="Times New Roman" panose="02020603050405020304"/>
              </a:rPr>
              <a:t>AI experts rely on deep learning and natural language processing to help machines identify patterns and inferences.</a:t>
            </a:r>
          </a:p>
          <a:p>
            <a:pPr indent="-88898">
              <a:buClr>
                <a:schemeClr val="dk1"/>
              </a:buClr>
              <a:buSzPts val="2200"/>
              <a:buNone/>
            </a:pPr>
            <a:endParaRPr sz="2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
        <p:cNvGrpSpPr/>
        <p:nvPr/>
      </p:nvGrpSpPr>
      <p:grpSpPr>
        <a:xfrm>
          <a:off x="0" y="0"/>
          <a:ext cx="0" cy="0"/>
          <a:chOff x="0" y="0"/>
          <a:chExt cx="0" cy="0"/>
        </a:xfrm>
      </p:grpSpPr>
      <p:sp>
        <p:nvSpPr>
          <p:cNvPr id="340" name="Google Shape;34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1" name="Google Shape;341;p17"/>
          <p:cNvSpPr/>
          <p:nvPr/>
        </p:nvSpPr>
        <p:spPr>
          <a:xfrm rot="2700000">
            <a:off x="415435"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2" name="Google Shape;342;p17"/>
          <p:cNvSpPr/>
          <p:nvPr/>
        </p:nvSpPr>
        <p:spPr>
          <a:xfrm rot="10800000">
            <a:off x="0"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3" name="Google Shape;343;p17"/>
          <p:cNvSpPr/>
          <p:nvPr/>
        </p:nvSpPr>
        <p:spPr>
          <a:xfrm rot="2700000">
            <a:off x="10739327"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4" name="Google Shape;344;p17"/>
          <p:cNvSpPr/>
          <p:nvPr/>
        </p:nvSpPr>
        <p:spPr>
          <a:xfrm rot="2700000">
            <a:off x="10653800"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5" name="Google Shape;345;p17"/>
          <p:cNvSpPr/>
          <p:nvPr/>
        </p:nvSpPr>
        <p:spPr>
          <a:xfrm>
            <a:off x="8115423"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46" name="Google Shape;346;p17" descr="A picture containing refrigerator&#10;&#10;Description automatically generated"/>
          <p:cNvPicPr preferRelativeResize="0">
            <a:picLocks noGrp="1"/>
          </p:cNvPicPr>
          <p:nvPr>
            <p:ph type="body" idx="1"/>
          </p:nvPr>
        </p:nvPicPr>
        <p:blipFill rotWithShape="1">
          <a:blip r:embed="rId3">
            <a:alphaModFix/>
          </a:blip>
          <a:srcRect t="19823" r="1" b="12061"/>
          <a:stretch/>
        </p:blipFill>
        <p:spPr>
          <a:xfrm>
            <a:off x="643467" y="643467"/>
            <a:ext cx="10905066" cy="5571065"/>
          </a:xfrm>
          <a:prstGeom prst="rect">
            <a:avLst/>
          </a:prstGeom>
          <a:noFill/>
          <a:ln>
            <a:noFill/>
          </a:ln>
        </p:spPr>
      </p:pic>
      <p:sp>
        <p:nvSpPr>
          <p:cNvPr id="347" name="Google Shape;347;p17"/>
          <p:cNvSpPr/>
          <p:nvPr/>
        </p:nvSpPr>
        <p:spPr>
          <a:xfrm>
            <a:off x="9167297"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1" y="635715"/>
            <a:ext cx="11142208" cy="2482136"/>
            <a:chOff x="409710" y="635715"/>
            <a:chExt cx="11142208" cy="2482136"/>
          </a:xfrm>
        </p:grpSpPr>
        <p:sp>
          <p:nvSpPr>
            <p:cNvPr id="12"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A296CD50-896D-40F9-BB86-C83AF0129A57}"/>
              </a:ext>
            </a:extLst>
          </p:cNvPr>
          <p:cNvSpPr>
            <a:spLocks noGrp="1"/>
          </p:cNvSpPr>
          <p:nvPr>
            <p:ph type="title"/>
          </p:nvPr>
        </p:nvSpPr>
        <p:spPr>
          <a:xfrm>
            <a:off x="1047280" y="759805"/>
            <a:ext cx="10306520" cy="1325563"/>
          </a:xfrm>
        </p:spPr>
        <p:txBody>
          <a:bodyPr>
            <a:normAutofit/>
          </a:bodyPr>
          <a:lstStyle/>
          <a:p>
            <a:r>
              <a:rPr lang="en-IN" sz="4000" dirty="0">
                <a:solidFill>
                  <a:srgbClr val="FFFFFF"/>
                </a:solidFill>
                <a:latin typeface="Times New Roman" panose="02020603050405020304" pitchFamily="18" charset="0"/>
                <a:cs typeface="Times New Roman" panose="02020603050405020304" pitchFamily="18" charset="0"/>
              </a:rPr>
              <a:t>Data</a:t>
            </a:r>
            <a:r>
              <a:rPr lang="en-IN" sz="4000" dirty="0">
                <a:solidFill>
                  <a:srgbClr val="FFFFFF"/>
                </a:solidFill>
              </a:rPr>
              <a:t> vs Information</a:t>
            </a:r>
          </a:p>
        </p:txBody>
      </p:sp>
      <p:sp>
        <p:nvSpPr>
          <p:cNvPr id="3" name="Content Placeholder 2">
            <a:extLst>
              <a:ext uri="{FF2B5EF4-FFF2-40B4-BE49-F238E27FC236}">
                <a16:creationId xmlns:a16="http://schemas.microsoft.com/office/drawing/2014/main" id="{2E4DF196-E172-4858-A28F-D332BBDA39B6}"/>
              </a:ext>
            </a:extLst>
          </p:cNvPr>
          <p:cNvSpPr>
            <a:spLocks noGrp="1"/>
          </p:cNvSpPr>
          <p:nvPr>
            <p:ph idx="1"/>
          </p:nvPr>
        </p:nvSpPr>
        <p:spPr>
          <a:xfrm>
            <a:off x="1424905" y="2494451"/>
            <a:ext cx="4053545" cy="3563159"/>
          </a:xfrm>
        </p:spPr>
        <p:txBody>
          <a:bodyPr>
            <a:normAutofit fontScale="92500" lnSpcReduction="10000"/>
          </a:bodyPr>
          <a:lstStyle/>
          <a:p>
            <a:pPr>
              <a:spcAft>
                <a:spcPts val="600"/>
              </a:spcAft>
            </a:pPr>
            <a:r>
              <a:rPr lang="en-US" sz="2000" dirty="0">
                <a:latin typeface="Times New Roman" panose="02020603050405020304" pitchFamily="18" charset="0"/>
                <a:cs typeface="Times New Roman" panose="02020603050405020304" pitchFamily="18" charset="0"/>
              </a:rPr>
              <a:t>Data can be any character, number, images, word text which is raw and unorganized.</a:t>
            </a:r>
          </a:p>
          <a:p>
            <a:pPr>
              <a:spcAft>
                <a:spcPts val="600"/>
              </a:spcAft>
            </a:pPr>
            <a:r>
              <a:rPr lang="en-US" sz="2000" dirty="0">
                <a:latin typeface="Times New Roman" panose="02020603050405020304" pitchFamily="18" charset="0"/>
                <a:cs typeface="Times New Roman" panose="02020603050405020304" pitchFamily="18" charset="0"/>
              </a:rPr>
              <a:t>It can be considered as raw facts, which is input to the computer.</a:t>
            </a:r>
          </a:p>
          <a:p>
            <a:pPr>
              <a:spcAft>
                <a:spcPts val="600"/>
              </a:spcAft>
            </a:pPr>
            <a:r>
              <a:rPr lang="en-US" sz="2000" dirty="0">
                <a:latin typeface="Times New Roman" panose="02020603050405020304" pitchFamily="18" charset="0"/>
                <a:cs typeface="Times New Roman" panose="02020603050405020304" pitchFamily="18" charset="0"/>
              </a:rPr>
              <a:t>Whereas Information is created from data.</a:t>
            </a:r>
          </a:p>
          <a:p>
            <a:pPr>
              <a:spcAft>
                <a:spcPts val="600"/>
              </a:spcAft>
            </a:pPr>
            <a:r>
              <a:rPr lang="en-US" sz="2000" dirty="0">
                <a:latin typeface="Times New Roman" panose="02020603050405020304" pitchFamily="18" charset="0"/>
                <a:cs typeface="Times New Roman" panose="02020603050405020304" pitchFamily="18" charset="0"/>
              </a:rPr>
              <a:t>It is an output from a Computer</a:t>
            </a:r>
          </a:p>
          <a:p>
            <a:pPr>
              <a:spcAft>
                <a:spcPts val="600"/>
              </a:spcAft>
            </a:pPr>
            <a:r>
              <a:rPr lang="en-US" sz="2000" dirty="0">
                <a:latin typeface="Times New Roman" panose="02020603050405020304" pitchFamily="18" charset="0"/>
                <a:cs typeface="Times New Roman" panose="02020603050405020304" pitchFamily="18" charset="0"/>
              </a:rPr>
              <a:t>Data alone can never be significant. But information is always important by itself</a:t>
            </a:r>
          </a:p>
          <a:p>
            <a:endParaRPr lang="en-IN" sz="1700" dirty="0"/>
          </a:p>
        </p:txBody>
      </p:sp>
      <p:pic>
        <p:nvPicPr>
          <p:cNvPr id="4" name="xkZ5BOwW2hXcnzFN9LKqKV7RlPwDGp5PAIUXB5tTPBEyUioyRANeBD9apPMEcXMxSl702cHuigVA7T_T0Fj3IZEbg37Fq2yFWRrkrDSad8EubP4ZTooKBgtyT2GRdB4texHcGn0Xr5jPBbClGw.png" descr="xkZ5BOwW2hXcnzFN9LKqKV7RlPwDGp5PAIUXB5tTPBEyUioyRANeBD9apPMEcXMxSl702cHuigVA7T_T0Fj3IZEbg37Fq2yFWRrkrDSad8EubP4ZTooKBgtyT2GRdB4texHcGn0Xr5jPBbClGw.png">
            <a:extLst>
              <a:ext uri="{FF2B5EF4-FFF2-40B4-BE49-F238E27FC236}">
                <a16:creationId xmlns:a16="http://schemas.microsoft.com/office/drawing/2014/main" id="{E6D492E2-4B87-40C8-B9B9-B5FFE052C059}"/>
              </a:ext>
            </a:extLst>
          </p:cNvPr>
          <p:cNvPicPr>
            <a:picLocks noChangeAspect="1"/>
          </p:cNvPicPr>
          <p:nvPr/>
        </p:nvPicPr>
        <p:blipFill>
          <a:blip r:embed="rId2"/>
          <a:stretch>
            <a:fillRect/>
          </a:stretch>
        </p:blipFill>
        <p:spPr>
          <a:xfrm>
            <a:off x="5784033" y="2692613"/>
            <a:ext cx="6240063" cy="3166832"/>
          </a:xfrm>
          <a:prstGeom prst="rect">
            <a:avLst/>
          </a:prstGeom>
        </p:spPr>
      </p:pic>
    </p:spTree>
    <p:extLst>
      <p:ext uri="{BB962C8B-B14F-4D97-AF65-F5344CB8AC3E}">
        <p14:creationId xmlns:p14="http://schemas.microsoft.com/office/powerpoint/2010/main" val="171027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3"/>
          <p:cNvPicPr preferRelativeResize="0"/>
          <p:nvPr/>
        </p:nvPicPr>
        <p:blipFill rotWithShape="1">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rcRect/>
          <a:stretch/>
        </p:blipFill>
        <p:spPr>
          <a:xfrm>
            <a:off x="408533" y="2833533"/>
            <a:ext cx="3516467" cy="3516467"/>
          </a:xfrm>
          <a:prstGeom prst="rect">
            <a:avLst/>
          </a:prstGeom>
          <a:noFill/>
          <a:ln>
            <a:noFill/>
          </a:ln>
        </p:spPr>
      </p:pic>
      <p:pic>
        <p:nvPicPr>
          <p:cNvPr id="141" name="Google Shape;141;p3"/>
          <p:cNvPicPr preferRelativeResize="0"/>
          <p:nvPr/>
        </p:nvPicPr>
        <p:blipFill rotWithShape="1">
          <a:blip r:embed="rId5">
            <a:alphaModFix/>
          </a:blip>
          <a:srcRect/>
          <a:stretch/>
        </p:blipFill>
        <p:spPr>
          <a:xfrm flipH="1">
            <a:off x="8319036" y="3080700"/>
            <a:ext cx="3325265" cy="2851165"/>
          </a:xfrm>
          <a:prstGeom prst="rect">
            <a:avLst/>
          </a:prstGeom>
          <a:noFill/>
          <a:ln>
            <a:noFill/>
          </a:ln>
        </p:spPr>
      </p:pic>
      <p:pic>
        <p:nvPicPr>
          <p:cNvPr id="142" name="Google Shape;142;p3"/>
          <p:cNvPicPr preferRelativeResize="0"/>
          <p:nvPr/>
        </p:nvPicPr>
        <p:blipFill rotWithShape="1">
          <a:blip r:embed="rId6">
            <a:alphaModFix/>
          </a:blip>
          <a:srcRect/>
          <a:stretch/>
        </p:blipFill>
        <p:spPr>
          <a:xfrm>
            <a:off x="4752015" y="2631500"/>
            <a:ext cx="2486251" cy="3516467"/>
          </a:xfrm>
          <a:prstGeom prst="rect">
            <a:avLst/>
          </a:prstGeom>
          <a:noFill/>
          <a:ln>
            <a:noFill/>
          </a:ln>
        </p:spPr>
      </p:pic>
      <p:sp>
        <p:nvSpPr>
          <p:cNvPr id="143" name="Google Shape;143;p3"/>
          <p:cNvSpPr txBox="1"/>
          <p:nvPr/>
        </p:nvSpPr>
        <p:spPr>
          <a:xfrm>
            <a:off x="985567" y="1988500"/>
            <a:ext cx="2032800" cy="7596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500"/>
              <a:buFont typeface="Arial"/>
              <a:buNone/>
              <a:tabLst/>
              <a:defRPr/>
            </a:pPr>
            <a:r>
              <a:rPr kumimoji="0" lang="en-GB" sz="2000" b="1" i="0" u="none" strike="noStrike" kern="0" cap="none" spc="0" normalizeH="0" baseline="0" noProof="0">
                <a:ln>
                  <a:noFill/>
                </a:ln>
                <a:solidFill>
                  <a:srgbClr val="000000"/>
                </a:solidFill>
                <a:effectLst/>
                <a:uLnTx/>
                <a:uFillTx/>
                <a:latin typeface="Arial"/>
                <a:cs typeface="Arial"/>
                <a:sym typeface="Arial"/>
              </a:rPr>
              <a:t>LEARN FROM EXPERIENCE</a:t>
            </a:r>
            <a:endParaRPr kumimoji="0" sz="2000" b="1"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3"/>
          <p:cNvSpPr txBox="1"/>
          <p:nvPr/>
        </p:nvSpPr>
        <p:spPr>
          <a:xfrm>
            <a:off x="9371667" y="1984233"/>
            <a:ext cx="2272800" cy="7596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500"/>
              <a:buFont typeface="Arial"/>
              <a:buNone/>
              <a:tabLst/>
              <a:defRPr/>
            </a:pPr>
            <a:r>
              <a:rPr kumimoji="0" lang="en-GB" sz="2000" b="1" i="0" u="none" strike="noStrike" kern="0" cap="none" spc="0" normalizeH="0" baseline="0" noProof="0">
                <a:ln>
                  <a:noFill/>
                </a:ln>
                <a:solidFill>
                  <a:srgbClr val="000000"/>
                </a:solidFill>
                <a:effectLst/>
                <a:uLnTx/>
                <a:uFillTx/>
                <a:latin typeface="Arial"/>
                <a:cs typeface="Arial"/>
                <a:sym typeface="Arial"/>
              </a:rPr>
              <a:t>TAKES INSTRUCTIONS</a:t>
            </a:r>
            <a:endParaRPr kumimoji="0" sz="2000" b="1"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3"/>
          <p:cNvSpPr txBox="1"/>
          <p:nvPr/>
        </p:nvSpPr>
        <p:spPr>
          <a:xfrm>
            <a:off x="4752000" y="1988500"/>
            <a:ext cx="2032800" cy="7596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500"/>
              <a:buFont typeface="Arial"/>
              <a:buNone/>
              <a:tabLst/>
              <a:defRPr/>
            </a:pPr>
            <a:r>
              <a:rPr kumimoji="0" lang="en-GB" sz="2000" b="1" i="0" u="none" strike="noStrike" kern="0" cap="none" spc="0" normalizeH="0" baseline="0" noProof="0">
                <a:ln>
                  <a:noFill/>
                </a:ln>
                <a:solidFill>
                  <a:srgbClr val="000000"/>
                </a:solidFill>
                <a:effectLst/>
                <a:uLnTx/>
                <a:uFillTx/>
                <a:latin typeface="Arial"/>
                <a:cs typeface="Arial"/>
                <a:sym typeface="Arial"/>
              </a:rPr>
              <a:t>LEARN FROM DATA</a:t>
            </a:r>
            <a:endParaRPr kumimoji="0" sz="2000" b="1"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46;p3"/>
          <p:cNvSpPr txBox="1"/>
          <p:nvPr/>
        </p:nvSpPr>
        <p:spPr>
          <a:xfrm>
            <a:off x="1622100" y="978600"/>
            <a:ext cx="7371200" cy="668800"/>
          </a:xfrm>
          <a:prstGeom prst="rect">
            <a:avLst/>
          </a:prstGeom>
          <a:solidFill>
            <a:srgbClr val="FF9900"/>
          </a:solid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2500"/>
              <a:buFont typeface="Arial"/>
              <a:buNone/>
              <a:tabLst/>
              <a:defRPr/>
            </a:pPr>
            <a:r>
              <a:rPr kumimoji="0" lang="en-GB" sz="3333" b="1" i="0" u="none" strike="noStrike" kern="0" cap="none" spc="0" normalizeH="0" baseline="0" noProof="0">
                <a:ln>
                  <a:noFill/>
                </a:ln>
                <a:solidFill>
                  <a:srgbClr val="000000"/>
                </a:solidFill>
                <a:effectLst/>
                <a:uLnTx/>
                <a:uFillTx/>
                <a:latin typeface="Arial"/>
                <a:cs typeface="Arial"/>
                <a:sym typeface="Arial"/>
              </a:rPr>
              <a:t>THE IDEA OF MACHINE LEARNING</a:t>
            </a:r>
            <a:endParaRPr kumimoji="0" sz="3333" b="1"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fade">
                                      <p:cBhvr>
                                        <p:cTn id="12" dur="1000"/>
                                        <p:tgtEl>
                                          <p:spTgt spid="1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1000"/>
                                        <p:tgtEl>
                                          <p:spTgt spid="1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0"/>
                                        <p:tgtEl>
                                          <p:spTgt spid="1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4E73843C-71FF-04DB-F1A7-B5C82A720080}"/>
              </a:ext>
            </a:extLst>
          </p:cNvPr>
          <p:cNvSpPr>
            <a:spLocks noGrp="1" noChangeArrowheads="1"/>
          </p:cNvSpPr>
          <p:nvPr>
            <p:ph type="title"/>
          </p:nvPr>
        </p:nvSpPr>
        <p:spPr/>
        <p:txBody>
          <a:bodyPr/>
          <a:lstStyle/>
          <a:p>
            <a:pPr eaLnBrk="1" hangingPunct="1"/>
            <a:r>
              <a:rPr lang="en-US" altLang="en-US">
                <a:ln>
                  <a:noFill/>
                </a:ln>
              </a:rPr>
              <a:t>Our Solution</a:t>
            </a:r>
          </a:p>
        </p:txBody>
      </p:sp>
      <p:pic>
        <p:nvPicPr>
          <p:cNvPr id="24579" name="Picture 5">
            <a:extLst>
              <a:ext uri="{FF2B5EF4-FFF2-40B4-BE49-F238E27FC236}">
                <a16:creationId xmlns:a16="http://schemas.microsoft.com/office/drawing/2014/main" id="{6C018269-CBDF-57CA-2720-82E45566B9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6813" y="2751138"/>
            <a:ext cx="1825625"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4D1D6B3-00A5-EA4A-1B7A-148142686B41}"/>
              </a:ext>
            </a:extLst>
          </p:cNvPr>
          <p:cNvSpPr txBox="1"/>
          <p:nvPr/>
        </p:nvSpPr>
        <p:spPr>
          <a:xfrm>
            <a:off x="2173288" y="4859338"/>
            <a:ext cx="2454275" cy="1323439"/>
          </a:xfrm>
          <a:prstGeom prst="rect">
            <a:avLst/>
          </a:prstGeom>
          <a:noFill/>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aramond" panose="02020404030301010803"/>
                <a:ea typeface="+mn-ea"/>
                <a:cs typeface="+mn-cs"/>
              </a:rPr>
              <a:t>Equip Students with Core Fundamentals and Latest Technologies</a:t>
            </a:r>
          </a:p>
        </p:txBody>
      </p:sp>
      <p:sp>
        <p:nvSpPr>
          <p:cNvPr id="10" name="TextBox 9">
            <a:extLst>
              <a:ext uri="{FF2B5EF4-FFF2-40B4-BE49-F238E27FC236}">
                <a16:creationId xmlns:a16="http://schemas.microsoft.com/office/drawing/2014/main" id="{1FB59372-0A5F-C351-B254-EB47EDE33C06}"/>
              </a:ext>
            </a:extLst>
          </p:cNvPr>
          <p:cNvSpPr txBox="1"/>
          <p:nvPr/>
        </p:nvSpPr>
        <p:spPr>
          <a:xfrm>
            <a:off x="4953000" y="4859338"/>
            <a:ext cx="2454275" cy="707886"/>
          </a:xfrm>
          <a:prstGeom prst="rect">
            <a:avLst/>
          </a:prstGeom>
          <a:noFill/>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aramond" panose="02020404030301010803"/>
                <a:ea typeface="+mn-ea"/>
                <a:cs typeface="+mn-cs"/>
              </a:rPr>
              <a:t>Assess students &amp; provide needed Help</a:t>
            </a:r>
          </a:p>
        </p:txBody>
      </p:sp>
      <p:sp>
        <p:nvSpPr>
          <p:cNvPr id="11" name="TextBox 10">
            <a:extLst>
              <a:ext uri="{FF2B5EF4-FFF2-40B4-BE49-F238E27FC236}">
                <a16:creationId xmlns:a16="http://schemas.microsoft.com/office/drawing/2014/main" id="{B9A658D1-857A-D310-639D-62129D732C7A}"/>
              </a:ext>
            </a:extLst>
          </p:cNvPr>
          <p:cNvSpPr txBox="1"/>
          <p:nvPr/>
        </p:nvSpPr>
        <p:spPr>
          <a:xfrm>
            <a:off x="7732713" y="4859338"/>
            <a:ext cx="2454275" cy="707886"/>
          </a:xfrm>
          <a:prstGeom prst="rect">
            <a:avLst/>
          </a:prstGeom>
          <a:noFill/>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Garamond" panose="02020404030301010803"/>
                <a:ea typeface="+mn-ea"/>
                <a:cs typeface="+mn-cs"/>
              </a:rPr>
              <a:t>Make them Job Ready</a:t>
            </a:r>
          </a:p>
        </p:txBody>
      </p:sp>
      <p:pic>
        <p:nvPicPr>
          <p:cNvPr id="24583" name="Picture 2">
            <a:extLst>
              <a:ext uri="{FF2B5EF4-FFF2-40B4-BE49-F238E27FC236}">
                <a16:creationId xmlns:a16="http://schemas.microsoft.com/office/drawing/2014/main" id="{6A790B31-1C3F-E92F-823B-5FDA6299A9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4863" y="2541588"/>
            <a:ext cx="2549525"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4">
            <a:extLst>
              <a:ext uri="{FF2B5EF4-FFF2-40B4-BE49-F238E27FC236}">
                <a16:creationId xmlns:a16="http://schemas.microsoft.com/office/drawing/2014/main" id="{13C654AA-7AD0-70AE-FA05-605DE2D123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4788" y="2433638"/>
            <a:ext cx="2235200"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6">
            <a:extLst>
              <a:ext uri="{FF2B5EF4-FFF2-40B4-BE49-F238E27FC236}">
                <a16:creationId xmlns:a16="http://schemas.microsoft.com/office/drawing/2014/main" id="{15C7FDCA-9A89-2D8D-41E9-3D4D2561D9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7675" y="2638425"/>
            <a:ext cx="2049463"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p:nvPr/>
        </p:nvSpPr>
        <p:spPr>
          <a:xfrm>
            <a:off x="1689400" y="1116000"/>
            <a:ext cx="6941200" cy="656800"/>
          </a:xfrm>
          <a:prstGeom prst="rect">
            <a:avLst/>
          </a:prstGeom>
          <a:solidFill>
            <a:srgbClr val="FF9900"/>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2500"/>
              <a:buFontTx/>
              <a:buNone/>
              <a:tabLst/>
              <a:defRPr/>
            </a:pPr>
            <a:r>
              <a:rPr kumimoji="0" lang="en-GB" sz="3333" b="1" i="0" u="none" strike="noStrike" kern="0" cap="none" spc="0" normalizeH="0" baseline="0" noProof="0">
                <a:ln>
                  <a:noFill/>
                </a:ln>
                <a:solidFill>
                  <a:srgbClr val="000000"/>
                </a:solidFill>
                <a:effectLst/>
                <a:uLnTx/>
                <a:uFillTx/>
                <a:latin typeface="Arial"/>
                <a:ea typeface="+mn-ea"/>
                <a:cs typeface="Arial"/>
                <a:sym typeface="Arial"/>
              </a:rPr>
              <a:t>WHAT IS MACHINE LEARNING?</a:t>
            </a:r>
            <a:endParaRPr kumimoji="0" sz="3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 name="Google Shape;152;p4"/>
          <p:cNvSpPr txBox="1"/>
          <p:nvPr/>
        </p:nvSpPr>
        <p:spPr>
          <a:xfrm>
            <a:off x="823000" y="3138533"/>
            <a:ext cx="10749200" cy="10508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2000"/>
              <a:buFontTx/>
              <a:buNone/>
              <a:tabLst/>
              <a:defRPr/>
            </a:pPr>
            <a:r>
              <a:rPr kumimoji="0" lang="en-GB" sz="2667" b="1" i="0" u="none" strike="noStrike" kern="0" cap="none" spc="0" normalizeH="0" baseline="0" noProof="0">
                <a:ln>
                  <a:noFill/>
                </a:ln>
                <a:solidFill>
                  <a:srgbClr val="000000"/>
                </a:solidFill>
                <a:effectLst/>
                <a:uLnTx/>
                <a:uFillTx/>
                <a:latin typeface="Arial"/>
                <a:ea typeface="+mn-ea"/>
                <a:cs typeface="Arial"/>
                <a:sym typeface="Arial"/>
              </a:rPr>
              <a:t>“Machine Learning is the field of study that gives computers the ability to learn without explicitly programmed.”</a:t>
            </a:r>
            <a:endParaRPr kumimoji="0" sz="2667" b="1"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5"/>
          <p:cNvSpPr txBox="1"/>
          <p:nvPr/>
        </p:nvSpPr>
        <p:spPr>
          <a:xfrm>
            <a:off x="4697800" y="4603100"/>
            <a:ext cx="2560400" cy="8952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MACHINE LEARNING ALGORITHMS</a:t>
            </a:r>
            <a:endParaRPr kumimoji="0" sz="800"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58" name="Google Shape;158;p5"/>
          <p:cNvCxnSpPr/>
          <p:nvPr/>
        </p:nvCxnSpPr>
        <p:spPr>
          <a:xfrm rot="10800000" flipH="1">
            <a:off x="2095000" y="3552033"/>
            <a:ext cx="2399200" cy="400"/>
          </a:xfrm>
          <a:prstGeom prst="straightConnector1">
            <a:avLst/>
          </a:prstGeom>
          <a:noFill/>
          <a:ln w="38100" cap="flat" cmpd="sng">
            <a:solidFill>
              <a:schemeClr val="dk2"/>
            </a:solidFill>
            <a:prstDash val="solid"/>
            <a:round/>
            <a:headEnd type="none" w="sm" len="sm"/>
            <a:tailEnd type="triangle" w="med" len="med"/>
          </a:ln>
        </p:spPr>
      </p:cxnSp>
      <p:cxnSp>
        <p:nvCxnSpPr>
          <p:cNvPr id="159" name="Google Shape;159;p5"/>
          <p:cNvCxnSpPr/>
          <p:nvPr/>
        </p:nvCxnSpPr>
        <p:spPr>
          <a:xfrm>
            <a:off x="2059200" y="5038633"/>
            <a:ext cx="2435600" cy="6400"/>
          </a:xfrm>
          <a:prstGeom prst="straightConnector1">
            <a:avLst/>
          </a:prstGeom>
          <a:noFill/>
          <a:ln w="38100" cap="flat" cmpd="sng">
            <a:solidFill>
              <a:schemeClr val="dk2"/>
            </a:solidFill>
            <a:prstDash val="solid"/>
            <a:round/>
            <a:headEnd type="none" w="sm" len="sm"/>
            <a:tailEnd type="triangle" w="med" len="med"/>
          </a:ln>
        </p:spPr>
      </p:cxnSp>
      <p:cxnSp>
        <p:nvCxnSpPr>
          <p:cNvPr id="160" name="Google Shape;160;p5"/>
          <p:cNvCxnSpPr/>
          <p:nvPr/>
        </p:nvCxnSpPr>
        <p:spPr>
          <a:xfrm rot="10800000" flipH="1">
            <a:off x="7383900" y="3552333"/>
            <a:ext cx="1766000" cy="18000"/>
          </a:xfrm>
          <a:prstGeom prst="straightConnector1">
            <a:avLst/>
          </a:prstGeom>
          <a:noFill/>
          <a:ln w="38100" cap="flat" cmpd="sng">
            <a:solidFill>
              <a:schemeClr val="dk2"/>
            </a:solidFill>
            <a:prstDash val="solid"/>
            <a:round/>
            <a:headEnd type="none" w="sm" len="sm"/>
            <a:tailEnd type="triangle" w="med" len="med"/>
          </a:ln>
        </p:spPr>
      </p:cxnSp>
      <p:cxnSp>
        <p:nvCxnSpPr>
          <p:cNvPr id="161" name="Google Shape;161;p5"/>
          <p:cNvCxnSpPr/>
          <p:nvPr/>
        </p:nvCxnSpPr>
        <p:spPr>
          <a:xfrm rot="10800000" flipH="1">
            <a:off x="7473467" y="5038500"/>
            <a:ext cx="1927200" cy="24400"/>
          </a:xfrm>
          <a:prstGeom prst="straightConnector1">
            <a:avLst/>
          </a:prstGeom>
          <a:noFill/>
          <a:ln w="38100" cap="flat" cmpd="sng">
            <a:solidFill>
              <a:schemeClr val="dk2"/>
            </a:solidFill>
            <a:prstDash val="solid"/>
            <a:round/>
            <a:headEnd type="none" w="sm" len="sm"/>
            <a:tailEnd type="triangle" w="med" len="med"/>
          </a:ln>
        </p:spPr>
      </p:cxnSp>
      <p:sp>
        <p:nvSpPr>
          <p:cNvPr id="162" name="Google Shape;162;p5"/>
          <p:cNvSpPr txBox="1"/>
          <p:nvPr/>
        </p:nvSpPr>
        <p:spPr>
          <a:xfrm>
            <a:off x="4658917" y="3122633"/>
            <a:ext cx="2560400" cy="8952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RULE BASED PROGRAMS</a:t>
            </a:r>
            <a:endParaRPr kumimoji="0" sz="8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3" name="Google Shape;163;p5"/>
          <p:cNvSpPr txBox="1"/>
          <p:nvPr/>
        </p:nvSpPr>
        <p:spPr>
          <a:xfrm>
            <a:off x="4760533" y="2293167"/>
            <a:ext cx="2414000" cy="519200"/>
          </a:xfrm>
          <a:prstGeom prst="rect">
            <a:avLst/>
          </a:prstGeom>
          <a:solidFill>
            <a:srgbClr val="CC0000"/>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Lato"/>
                <a:ea typeface="Lato"/>
                <a:cs typeface="Lato"/>
                <a:sym typeface="Lato"/>
              </a:rPr>
              <a:t>Traditional Systems</a:t>
            </a:r>
            <a:endParaRPr kumimoji="0" sz="1867" b="1"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4" name="Google Shape;164;p5"/>
          <p:cNvSpPr txBox="1"/>
          <p:nvPr/>
        </p:nvSpPr>
        <p:spPr>
          <a:xfrm>
            <a:off x="4732133" y="5850633"/>
            <a:ext cx="2414000" cy="519200"/>
          </a:xfrm>
          <a:prstGeom prst="rect">
            <a:avLst/>
          </a:prstGeom>
          <a:solidFill>
            <a:srgbClr val="CC0000"/>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Lato"/>
                <a:ea typeface="Lato"/>
                <a:cs typeface="Lato"/>
                <a:sym typeface="Lato"/>
              </a:rPr>
              <a:t>Machine Learning</a:t>
            </a:r>
            <a:endParaRPr kumimoji="0" sz="1867" b="1"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5" name="Google Shape;165;p5"/>
          <p:cNvSpPr txBox="1"/>
          <p:nvPr/>
        </p:nvSpPr>
        <p:spPr>
          <a:xfrm>
            <a:off x="985000" y="3017000"/>
            <a:ext cx="1110000" cy="41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DATA</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6" name="Google Shape;166;p5"/>
          <p:cNvSpPr txBox="1"/>
          <p:nvPr/>
        </p:nvSpPr>
        <p:spPr>
          <a:xfrm>
            <a:off x="2471000" y="3017000"/>
            <a:ext cx="1647200" cy="41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PROGRAM</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7" name="Google Shape;167;p5"/>
          <p:cNvSpPr txBox="1"/>
          <p:nvPr/>
        </p:nvSpPr>
        <p:spPr>
          <a:xfrm>
            <a:off x="2638000" y="4514300"/>
            <a:ext cx="1110000" cy="41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DATA</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8" name="Google Shape;168;p5"/>
          <p:cNvSpPr txBox="1"/>
          <p:nvPr/>
        </p:nvSpPr>
        <p:spPr>
          <a:xfrm>
            <a:off x="9490167" y="3283833"/>
            <a:ext cx="1927200" cy="519200"/>
          </a:xfrm>
          <a:prstGeom prst="rect">
            <a:avLst/>
          </a:prstGeom>
          <a:solidFill>
            <a:srgbClr val="4A86E8"/>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900"/>
              <a:buFontTx/>
              <a:buNone/>
              <a:tabLst/>
              <a:defRPr/>
            </a:pPr>
            <a:r>
              <a:rPr kumimoji="0" lang="en-GB" sz="2533" b="1" i="0" u="none" strike="noStrike" kern="0" cap="none" spc="0" normalizeH="0" baseline="0" noProof="0">
                <a:ln>
                  <a:noFill/>
                </a:ln>
                <a:solidFill>
                  <a:srgbClr val="000000"/>
                </a:solidFill>
                <a:effectLst/>
                <a:uLnTx/>
                <a:uFillTx/>
                <a:latin typeface="Arial"/>
                <a:ea typeface="+mn-ea"/>
                <a:cs typeface="Arial"/>
                <a:sym typeface="Arial"/>
              </a:rPr>
              <a:t>OUTPUTS</a:t>
            </a:r>
            <a:endParaRPr kumimoji="0" sz="25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9" name="Google Shape;169;p5"/>
          <p:cNvSpPr txBox="1"/>
          <p:nvPr/>
        </p:nvSpPr>
        <p:spPr>
          <a:xfrm>
            <a:off x="9615933" y="4758367"/>
            <a:ext cx="1927200" cy="519200"/>
          </a:xfrm>
          <a:prstGeom prst="rect">
            <a:avLst/>
          </a:prstGeom>
          <a:solidFill>
            <a:srgbClr val="4A86E8"/>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900"/>
              <a:buFontTx/>
              <a:buNone/>
              <a:tabLst/>
              <a:defRPr/>
            </a:pPr>
            <a:r>
              <a:rPr kumimoji="0" lang="en-GB" sz="2533" b="1" i="0" u="none" strike="noStrike" kern="0" cap="none" spc="0" normalizeH="0" baseline="0" noProof="0">
                <a:ln>
                  <a:noFill/>
                </a:ln>
                <a:solidFill>
                  <a:srgbClr val="000000"/>
                </a:solidFill>
                <a:effectLst/>
                <a:uLnTx/>
                <a:uFillTx/>
                <a:latin typeface="Arial"/>
                <a:ea typeface="+mn-ea"/>
                <a:cs typeface="Arial"/>
                <a:sym typeface="Arial"/>
              </a:rPr>
              <a:t>OUTPUTS</a:t>
            </a:r>
            <a:endParaRPr kumimoji="0" sz="25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0" name="Google Shape;170;p5"/>
          <p:cNvSpPr txBox="1"/>
          <p:nvPr/>
        </p:nvSpPr>
        <p:spPr>
          <a:xfrm>
            <a:off x="1622100" y="1074600"/>
            <a:ext cx="9228800" cy="626400"/>
          </a:xfrm>
          <a:prstGeom prst="rect">
            <a:avLst/>
          </a:prstGeom>
          <a:solidFill>
            <a:srgbClr val="FF9900"/>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2200"/>
              <a:buFontTx/>
              <a:buNone/>
              <a:tabLst/>
              <a:defRPr/>
            </a:pPr>
            <a:r>
              <a:rPr kumimoji="0" lang="en-GB" sz="2933" b="1" i="0" u="none" strike="noStrike" kern="0" cap="none" spc="0" normalizeH="0" baseline="0" noProof="0">
                <a:ln>
                  <a:noFill/>
                </a:ln>
                <a:solidFill>
                  <a:srgbClr val="000000"/>
                </a:solidFill>
                <a:effectLst/>
                <a:uLnTx/>
                <a:uFillTx/>
                <a:latin typeface="Arial"/>
                <a:ea typeface="+mn-ea"/>
                <a:cs typeface="Arial"/>
                <a:sym typeface="Arial"/>
              </a:rPr>
              <a:t>TRADITIONAL SYSTEMS VS MACHINE LEARNING</a:t>
            </a:r>
            <a:endParaRPr kumimoji="0" sz="2933" b="1"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10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10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5"/>
                                        </p:tgtEl>
                                        <p:attrNameLst>
                                          <p:attrName>style.visibility</p:attrName>
                                        </p:attrNameLst>
                                      </p:cBhvr>
                                      <p:to>
                                        <p:strVal val="visible"/>
                                      </p:to>
                                    </p:set>
                                    <p:animEffect transition="in" filter="fade">
                                      <p:cBhvr>
                                        <p:cTn id="22" dur="1000"/>
                                        <p:tgtEl>
                                          <p:spTgt spid="1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animEffect transition="in" filter="fade">
                                      <p:cBhvr>
                                        <p:cTn id="27" dur="1000"/>
                                        <p:tgtEl>
                                          <p:spTgt spid="1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1000"/>
                                        <p:tgtEl>
                                          <p:spTgt spid="1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
                                        </p:tgtEl>
                                        <p:attrNameLst>
                                          <p:attrName>style.visibility</p:attrName>
                                        </p:attrNameLst>
                                      </p:cBhvr>
                                      <p:to>
                                        <p:strVal val="visible"/>
                                      </p:to>
                                    </p:set>
                                    <p:animEffect transition="in" filter="fade">
                                      <p:cBhvr>
                                        <p:cTn id="37" dur="1000"/>
                                        <p:tgtEl>
                                          <p:spTgt spid="1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fade">
                                      <p:cBhvr>
                                        <p:cTn id="42" dur="10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7"/>
                                        </p:tgtEl>
                                        <p:attrNameLst>
                                          <p:attrName>style.visibility</p:attrName>
                                        </p:attrNameLst>
                                      </p:cBhvr>
                                      <p:to>
                                        <p:strVal val="visible"/>
                                      </p:to>
                                    </p:set>
                                    <p:animEffect transition="in" filter="fade">
                                      <p:cBhvr>
                                        <p:cTn id="47" dur="1000"/>
                                        <p:tgtEl>
                                          <p:spTgt spid="1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9"/>
                                        </p:tgtEl>
                                        <p:attrNameLst>
                                          <p:attrName>style.visibility</p:attrName>
                                        </p:attrNameLst>
                                      </p:cBhvr>
                                      <p:to>
                                        <p:strVal val="visible"/>
                                      </p:to>
                                    </p:set>
                                    <p:animEffect transition="in" filter="fade">
                                      <p:cBhvr>
                                        <p:cTn id="52" dur="1000"/>
                                        <p:tgtEl>
                                          <p:spTgt spid="15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fade">
                                      <p:cBhvr>
                                        <p:cTn id="57" dur="10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fade">
                                      <p:cBhvr>
                                        <p:cTn id="62" dur="1000"/>
                                        <p:tgtEl>
                                          <p:spTgt spid="1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9"/>
                                        </p:tgtEl>
                                        <p:attrNameLst>
                                          <p:attrName>style.visibility</p:attrName>
                                        </p:attrNameLst>
                                      </p:cBhvr>
                                      <p:to>
                                        <p:strVal val="visible"/>
                                      </p:to>
                                    </p:set>
                                    <p:animEffect transition="in" filter="fade">
                                      <p:cBhvr>
                                        <p:cTn id="67"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
        <p:cNvGrpSpPr/>
        <p:nvPr/>
      </p:nvGrpSpPr>
      <p:grpSpPr>
        <a:xfrm>
          <a:off x="0" y="0"/>
          <a:ext cx="0" cy="0"/>
          <a:chOff x="0" y="0"/>
          <a:chExt cx="0" cy="0"/>
        </a:xfrm>
      </p:grpSpPr>
      <p:sp>
        <p:nvSpPr>
          <p:cNvPr id="352" name="Google Shape;352;p18"/>
          <p:cNvSpPr/>
          <p:nvPr/>
        </p:nvSpPr>
        <p:spPr>
          <a:xfrm>
            <a:off x="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53" name="Google Shape;353;p18" descr="A screenshot of a cell phone&#10;&#10;Description automatically generated"/>
          <p:cNvPicPr preferRelativeResize="0">
            <a:picLocks noGrp="1"/>
          </p:cNvPicPr>
          <p:nvPr>
            <p:ph type="body" idx="1"/>
          </p:nvPr>
        </p:nvPicPr>
        <p:blipFill rotWithShape="1">
          <a:blip r:embed="rId3">
            <a:alphaModFix/>
          </a:blip>
          <a:srcRect/>
          <a:stretch/>
        </p:blipFill>
        <p:spPr>
          <a:xfrm>
            <a:off x="20" y="10"/>
            <a:ext cx="12191980" cy="6857990"/>
          </a:xfrm>
          <a:prstGeom prst="rect">
            <a:avLst/>
          </a:prstGeom>
          <a:noFill/>
          <a:ln>
            <a:noFill/>
          </a:ln>
        </p:spPr>
      </p:pic>
    </p:spTree>
    <p:extLst>
      <p:ext uri="{BB962C8B-B14F-4D97-AF65-F5344CB8AC3E}">
        <p14:creationId xmlns:p14="http://schemas.microsoft.com/office/powerpoint/2010/main" val="3483127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9"/>
          <p:cNvSpPr/>
          <p:nvPr/>
        </p:nvSpPr>
        <p:spPr>
          <a:xfrm>
            <a:off x="1506141" y="-44649"/>
            <a:ext cx="2436270" cy="6947297"/>
          </a:xfrm>
          <a:prstGeom prst="rect">
            <a:avLst/>
          </a:prstGeom>
          <a:solidFill>
            <a:srgbClr val="EB220C"/>
          </a:solidFill>
          <a:ln>
            <a:noFill/>
          </a:ln>
        </p:spPr>
        <p:txBody>
          <a:bodyPr spcFirstLastPara="1" wrap="square" lIns="35700" tIns="35700" rIns="35700" bIns="3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47"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359" name="Google Shape;359;p19"/>
          <p:cNvSpPr txBox="1"/>
          <p:nvPr/>
        </p:nvSpPr>
        <p:spPr>
          <a:xfrm>
            <a:off x="10007680" y="572939"/>
            <a:ext cx="131447" cy="331758"/>
          </a:xfrm>
          <a:prstGeom prst="rect">
            <a:avLst/>
          </a:prstGeom>
          <a:noFill/>
          <a:ln>
            <a:noFill/>
          </a:ln>
        </p:spPr>
        <p:txBody>
          <a:bodyPr spcFirstLastPara="1" wrap="square" lIns="35700" tIns="35700" rIns="35700" bIns="3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87"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60" name="Google Shape;360;p19" descr="Image"/>
          <p:cNvPicPr preferRelativeResize="0"/>
          <p:nvPr/>
        </p:nvPicPr>
        <p:blipFill rotWithShape="1">
          <a:blip r:embed="rId3">
            <a:alphaModFix/>
          </a:blip>
          <a:srcRect/>
          <a:stretch/>
        </p:blipFill>
        <p:spPr>
          <a:xfrm>
            <a:off x="3950132" y="1165098"/>
            <a:ext cx="6717868" cy="5044644"/>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1589992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0"/>
          <p:cNvSpPr/>
          <p:nvPr/>
        </p:nvSpPr>
        <p:spPr>
          <a:xfrm>
            <a:off x="1506141" y="-44649"/>
            <a:ext cx="2436270" cy="6947297"/>
          </a:xfrm>
          <a:prstGeom prst="rect">
            <a:avLst/>
          </a:prstGeom>
          <a:solidFill>
            <a:srgbClr val="004C7F"/>
          </a:solidFill>
          <a:ln>
            <a:noFill/>
          </a:ln>
        </p:spPr>
        <p:txBody>
          <a:bodyPr spcFirstLastPara="1" wrap="square" lIns="35700" tIns="35700" rIns="35700" bIns="3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47"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pic>
        <p:nvPicPr>
          <p:cNvPr id="366" name="Google Shape;366;p20" descr="Image"/>
          <p:cNvPicPr preferRelativeResize="0"/>
          <p:nvPr/>
        </p:nvPicPr>
        <p:blipFill rotWithShape="1">
          <a:blip r:embed="rId3">
            <a:alphaModFix/>
          </a:blip>
          <a:srcRect/>
          <a:stretch/>
        </p:blipFill>
        <p:spPr>
          <a:xfrm>
            <a:off x="3943243" y="1298172"/>
            <a:ext cx="6758660" cy="5068995"/>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98557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1"/>
          <p:cNvSpPr/>
          <p:nvPr/>
        </p:nvSpPr>
        <p:spPr>
          <a:xfrm>
            <a:off x="1506141" y="-44649"/>
            <a:ext cx="2436270" cy="6947297"/>
          </a:xfrm>
          <a:prstGeom prst="rect">
            <a:avLst/>
          </a:prstGeom>
          <a:solidFill>
            <a:srgbClr val="EB220C"/>
          </a:solidFill>
          <a:ln>
            <a:noFill/>
          </a:ln>
        </p:spPr>
        <p:txBody>
          <a:bodyPr spcFirstLastPara="1" wrap="square" lIns="35700" tIns="35700" rIns="35700" bIns="3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47"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pic>
        <p:nvPicPr>
          <p:cNvPr id="372" name="Google Shape;372;p21" descr="Image"/>
          <p:cNvPicPr preferRelativeResize="0"/>
          <p:nvPr/>
        </p:nvPicPr>
        <p:blipFill rotWithShape="1">
          <a:blip r:embed="rId3">
            <a:alphaModFix/>
          </a:blip>
          <a:srcRect/>
          <a:stretch/>
        </p:blipFill>
        <p:spPr>
          <a:xfrm>
            <a:off x="3951288" y="1379602"/>
            <a:ext cx="6713172" cy="5019194"/>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4166574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
        <p:cNvGrpSpPr/>
        <p:nvPr/>
      </p:nvGrpSpPr>
      <p:grpSpPr>
        <a:xfrm>
          <a:off x="0" y="0"/>
          <a:ext cx="0" cy="0"/>
          <a:chOff x="0" y="0"/>
          <a:chExt cx="0" cy="0"/>
        </a:xfrm>
      </p:grpSpPr>
      <p:sp>
        <p:nvSpPr>
          <p:cNvPr id="377" name="Google Shape;377;p22"/>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78" name="Google Shape;378;p22"/>
          <p:cNvSpPr/>
          <p:nvPr/>
        </p:nvSpPr>
        <p:spPr>
          <a:xfrm>
            <a:off x="2" y="0"/>
            <a:ext cx="4167271" cy="68580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79" name="Google Shape;379;p22"/>
          <p:cNvSpPr txBox="1">
            <a:spLocks noGrp="1"/>
          </p:cNvSpPr>
          <p:nvPr>
            <p:ph type="title"/>
          </p:nvPr>
        </p:nvSpPr>
        <p:spPr>
          <a:xfrm>
            <a:off x="686835" y="1153573"/>
            <a:ext cx="3200400" cy="4461163"/>
          </a:xfrm>
          <a:prstGeom prst="rect">
            <a:avLst/>
          </a:prstGeom>
          <a:noFill/>
          <a:ln>
            <a:noFill/>
          </a:ln>
        </p:spPr>
        <p:txBody>
          <a:bodyPr spcFirstLastPara="1" wrap="square" lIns="91425" tIns="45700" rIns="91425" bIns="45700" anchor="ctr" anchorCtr="0">
            <a:normAutofit/>
          </a:bodyPr>
          <a:lstStyle/>
          <a:p>
            <a:pPr>
              <a:buClr>
                <a:srgbClr val="FFFFFF"/>
              </a:buClr>
              <a:buSzPts val="4400"/>
            </a:pPr>
            <a:br>
              <a:rPr lang="en-US">
                <a:solidFill>
                  <a:srgbClr val="FFFFFF"/>
                </a:solidFill>
              </a:rPr>
            </a:br>
            <a:br>
              <a:rPr lang="en-US">
                <a:solidFill>
                  <a:srgbClr val="FFFFFF"/>
                </a:solidFill>
              </a:rPr>
            </a:br>
            <a:br>
              <a:rPr lang="en-US">
                <a:solidFill>
                  <a:srgbClr val="FFFFFF"/>
                </a:solidFill>
              </a:rPr>
            </a:br>
            <a:br>
              <a:rPr lang="en-US">
                <a:solidFill>
                  <a:srgbClr val="FFFFFF"/>
                </a:solidFill>
              </a:rPr>
            </a:br>
            <a:br>
              <a:rPr lang="en-US">
                <a:solidFill>
                  <a:srgbClr val="FFFFFF"/>
                </a:solidFill>
              </a:rPr>
            </a:br>
            <a:endParaRPr>
              <a:solidFill>
                <a:srgbClr val="FFFFFF"/>
              </a:solidFill>
            </a:endParaRPr>
          </a:p>
        </p:txBody>
      </p:sp>
      <p:sp>
        <p:nvSpPr>
          <p:cNvPr id="380" name="Google Shape;380;p22"/>
          <p:cNvSpPr/>
          <p:nvPr/>
        </p:nvSpPr>
        <p:spPr>
          <a:xfrm rot="10800000" flipH="1">
            <a:off x="7550404" y="2455481"/>
            <a:ext cx="4083433" cy="4083433"/>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1" name="Google Shape;381;p22"/>
          <p:cNvSpPr txBox="1">
            <a:spLocks noGrp="1"/>
          </p:cNvSpPr>
          <p:nvPr>
            <p:ph type="body" idx="1"/>
          </p:nvPr>
        </p:nvSpPr>
        <p:spPr>
          <a:xfrm>
            <a:off x="4447309" y="591345"/>
            <a:ext cx="6906491" cy="5585619"/>
          </a:xfrm>
          <a:prstGeom prst="rect">
            <a:avLst/>
          </a:prstGeom>
          <a:noFill/>
          <a:ln>
            <a:noFill/>
          </a:ln>
        </p:spPr>
        <p:txBody>
          <a:bodyPr spcFirstLastPara="1" wrap="square" lIns="91425" tIns="45700" rIns="91425" bIns="45700" anchor="ctr" anchorCtr="0">
            <a:normAutofit lnSpcReduction="10000"/>
          </a:bodyPr>
          <a:lstStyle/>
          <a:p>
            <a:pPr marL="228594" indent="-133347">
              <a:spcBef>
                <a:spcPts val="0"/>
              </a:spcBef>
              <a:buSzPts val="1500"/>
              <a:buNone/>
            </a:pPr>
            <a:endParaRPr sz="1500" dirty="0">
              <a:latin typeface="Times New Roman"/>
              <a:ea typeface="Times New Roman"/>
              <a:cs typeface="Times New Roman"/>
              <a:sym typeface="Times New Roman"/>
            </a:endParaRPr>
          </a:p>
          <a:p>
            <a:pPr marL="228594" indent="-133347">
              <a:buSzPts val="1500"/>
              <a:buNone/>
            </a:pPr>
            <a:endParaRPr sz="1500" dirty="0">
              <a:latin typeface="Times New Roman"/>
              <a:ea typeface="Times New Roman"/>
              <a:cs typeface="Times New Roman"/>
              <a:sym typeface="Times New Roman"/>
            </a:endParaRPr>
          </a:p>
          <a:p>
            <a:pPr indent="-317492" algn="just">
              <a:lnSpc>
                <a:spcPct val="150000"/>
              </a:lnSpc>
              <a:buClr>
                <a:srgbClr val="000000"/>
              </a:buClr>
              <a:buSzPts val="2900"/>
              <a:buFont typeface="Times New Roman"/>
              <a:buChar char="•"/>
            </a:pPr>
            <a:r>
              <a:rPr lang="en-US" sz="2000" dirty="0">
                <a:latin typeface="Times New Roman"/>
                <a:ea typeface="Times New Roman"/>
                <a:cs typeface="Times New Roman"/>
                <a:sym typeface="Times New Roman"/>
              </a:rPr>
              <a:t>Has been in the picture from the past 50 years</a:t>
            </a:r>
            <a:endParaRPr dirty="0"/>
          </a:p>
          <a:p>
            <a:pPr indent="-317492" algn="just">
              <a:lnSpc>
                <a:spcPct val="150000"/>
              </a:lnSpc>
              <a:buClr>
                <a:srgbClr val="000000"/>
              </a:buClr>
              <a:buSzPts val="2900"/>
              <a:buFont typeface="Times New Roman"/>
              <a:buChar char="•"/>
            </a:pPr>
            <a:r>
              <a:rPr lang="en-US" sz="2000" dirty="0">
                <a:latin typeface="Times New Roman"/>
                <a:ea typeface="Times New Roman"/>
                <a:cs typeface="Times New Roman"/>
                <a:sym typeface="Times New Roman"/>
              </a:rPr>
              <a:t>Initially coined by </a:t>
            </a:r>
            <a:r>
              <a:rPr lang="en-US" sz="2000" b="1" dirty="0">
                <a:latin typeface="Times New Roman"/>
                <a:ea typeface="Times New Roman"/>
                <a:cs typeface="Times New Roman"/>
                <a:sym typeface="Times New Roman"/>
              </a:rPr>
              <a:t>Arthur Samuel </a:t>
            </a:r>
            <a:r>
              <a:rPr lang="en-US" sz="2000" dirty="0">
                <a:latin typeface="Times New Roman"/>
                <a:ea typeface="Times New Roman"/>
                <a:cs typeface="Times New Roman"/>
                <a:sym typeface="Times New Roman"/>
              </a:rPr>
              <a:t>in the year 1959 as Field of Study that gives computers the ability to learn without being explicitly programmed.</a:t>
            </a:r>
            <a:endParaRPr dirty="0"/>
          </a:p>
          <a:p>
            <a:pPr indent="-317492" algn="just">
              <a:lnSpc>
                <a:spcPct val="150000"/>
              </a:lnSpc>
              <a:buClr>
                <a:srgbClr val="000000"/>
              </a:buClr>
              <a:buSzPts val="2900"/>
              <a:buFont typeface="Times New Roman"/>
              <a:buChar char="•"/>
            </a:pPr>
            <a:r>
              <a:rPr lang="en-US" sz="2000" dirty="0">
                <a:latin typeface="Times New Roman"/>
                <a:ea typeface="Times New Roman"/>
                <a:cs typeface="Times New Roman"/>
                <a:sym typeface="Times New Roman"/>
              </a:rPr>
              <a:t>It was not that significant as of today 25 years ago.</a:t>
            </a:r>
            <a:endParaRPr dirty="0"/>
          </a:p>
          <a:p>
            <a:pPr indent="-317492" algn="just">
              <a:lnSpc>
                <a:spcPct val="150000"/>
              </a:lnSpc>
              <a:buClr>
                <a:srgbClr val="000000"/>
              </a:buClr>
              <a:buSzPts val="2900"/>
              <a:buFont typeface="Times New Roman"/>
              <a:buChar char="•"/>
            </a:pPr>
            <a:r>
              <a:rPr lang="en-US" sz="2000" dirty="0">
                <a:latin typeface="Times New Roman"/>
                <a:ea typeface="Times New Roman"/>
                <a:cs typeface="Times New Roman"/>
                <a:sym typeface="Times New Roman"/>
              </a:rPr>
              <a:t>Best definition by </a:t>
            </a:r>
            <a:r>
              <a:rPr lang="en-US" sz="2000" b="1" dirty="0">
                <a:latin typeface="Times New Roman"/>
                <a:ea typeface="Times New Roman"/>
                <a:cs typeface="Times New Roman"/>
                <a:sym typeface="Times New Roman"/>
              </a:rPr>
              <a:t>Tom Mitchell </a:t>
            </a:r>
            <a:r>
              <a:rPr lang="en-US" sz="2000" dirty="0">
                <a:latin typeface="Times New Roman"/>
                <a:ea typeface="Times New Roman"/>
                <a:cs typeface="Times New Roman"/>
                <a:sym typeface="Times New Roman"/>
              </a:rPr>
              <a:t>-A</a:t>
            </a:r>
            <a:r>
              <a:rPr lang="en-US" sz="2000" b="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Computer Program is said to learn from experience </a:t>
            </a:r>
            <a:r>
              <a:rPr lang="en-US" sz="2000" b="1" dirty="0">
                <a:latin typeface="Times New Roman"/>
                <a:ea typeface="Times New Roman"/>
                <a:cs typeface="Times New Roman"/>
                <a:sym typeface="Times New Roman"/>
              </a:rPr>
              <a:t>"E"</a:t>
            </a:r>
            <a:r>
              <a:rPr lang="en-US" sz="2000" dirty="0">
                <a:latin typeface="Times New Roman"/>
                <a:ea typeface="Times New Roman"/>
                <a:cs typeface="Times New Roman"/>
                <a:sym typeface="Times New Roman"/>
              </a:rPr>
              <a:t> with respect to some class of tasks </a:t>
            </a:r>
            <a:r>
              <a:rPr lang="en-US" sz="2000" b="1" dirty="0">
                <a:latin typeface="Times New Roman"/>
                <a:ea typeface="Times New Roman"/>
                <a:cs typeface="Times New Roman"/>
                <a:sym typeface="Times New Roman"/>
              </a:rPr>
              <a:t>"T" </a:t>
            </a:r>
            <a:r>
              <a:rPr lang="en-US" sz="2000" dirty="0">
                <a:latin typeface="Times New Roman"/>
                <a:ea typeface="Times New Roman"/>
                <a:cs typeface="Times New Roman"/>
                <a:sym typeface="Times New Roman"/>
              </a:rPr>
              <a:t>and performance measure </a:t>
            </a:r>
            <a:r>
              <a:rPr lang="en-US" sz="2000" b="1" dirty="0">
                <a:latin typeface="Times New Roman"/>
                <a:ea typeface="Times New Roman"/>
                <a:cs typeface="Times New Roman"/>
                <a:sym typeface="Times New Roman"/>
              </a:rPr>
              <a:t>"P"</a:t>
            </a:r>
            <a:r>
              <a:rPr lang="en-US" sz="2000" dirty="0">
                <a:latin typeface="Times New Roman"/>
                <a:ea typeface="Times New Roman"/>
                <a:cs typeface="Times New Roman"/>
                <a:sym typeface="Times New Roman"/>
              </a:rPr>
              <a:t>,</a:t>
            </a:r>
            <a:r>
              <a:rPr lang="en-US" sz="2000" b="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If its performance at tasks in </a:t>
            </a:r>
            <a:r>
              <a:rPr lang="en-US" sz="2000" b="1" dirty="0">
                <a:latin typeface="Times New Roman"/>
                <a:ea typeface="Times New Roman"/>
                <a:cs typeface="Times New Roman"/>
                <a:sym typeface="Times New Roman"/>
              </a:rPr>
              <a:t>"T“ </a:t>
            </a:r>
            <a:r>
              <a:rPr lang="en-US" sz="2000" dirty="0">
                <a:latin typeface="Times New Roman"/>
                <a:ea typeface="Times New Roman"/>
                <a:cs typeface="Times New Roman"/>
                <a:sym typeface="Times New Roman"/>
              </a:rPr>
              <a:t>as measured by </a:t>
            </a:r>
            <a:r>
              <a:rPr lang="en-US" sz="2000" b="1" dirty="0">
                <a:latin typeface="Times New Roman"/>
                <a:ea typeface="Times New Roman"/>
                <a:cs typeface="Times New Roman"/>
                <a:sym typeface="Times New Roman"/>
              </a:rPr>
              <a:t>"P"</a:t>
            </a:r>
            <a:r>
              <a:rPr lang="en-US" sz="2000" dirty="0">
                <a:latin typeface="Times New Roman"/>
                <a:ea typeface="Times New Roman"/>
                <a:cs typeface="Times New Roman"/>
                <a:sym typeface="Times New Roman"/>
              </a:rPr>
              <a:t>, improves with experience </a:t>
            </a:r>
            <a:r>
              <a:rPr lang="en-US" sz="2000" b="1" dirty="0">
                <a:latin typeface="Times New Roman"/>
                <a:ea typeface="Times New Roman"/>
                <a:cs typeface="Times New Roman"/>
                <a:sym typeface="Times New Roman"/>
              </a:rPr>
              <a:t>"E".</a:t>
            </a:r>
            <a:endParaRPr dirty="0"/>
          </a:p>
        </p:txBody>
      </p:sp>
      <p:sp>
        <p:nvSpPr>
          <p:cNvPr id="382" name="Google Shape;382;p22"/>
          <p:cNvSpPr/>
          <p:nvPr/>
        </p:nvSpPr>
        <p:spPr>
          <a:xfrm>
            <a:off x="558166" y="3075057"/>
            <a:ext cx="2628599" cy="1323399"/>
          </a:xfrm>
          <a:prstGeom prst="rect">
            <a:avLst/>
          </a:prstGeom>
          <a:noFill/>
          <a:ln>
            <a:noFill/>
          </a:ln>
        </p:spPr>
        <p:txBody>
          <a:bodyPr spcFirstLastPara="1" wrap="square" lIns="91425" tIns="45700" rIns="91425" bIns="45700" anchor="t" anchorCtr="0">
            <a:sp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r>
              <a:rPr kumimoji="0" lang="en-US" sz="4000" b="0"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Machine Learning</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sp>
        <p:nvSpPr>
          <p:cNvPr id="387" name="Google Shape;387;p23"/>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88" name="Google Shape;388;p23"/>
          <p:cNvSpPr/>
          <p:nvPr/>
        </p:nvSpPr>
        <p:spPr>
          <a:xfrm>
            <a:off x="2" y="0"/>
            <a:ext cx="4167271" cy="68580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89" name="Google Shape;389;p23"/>
          <p:cNvSpPr txBox="1">
            <a:spLocks noGrp="1"/>
          </p:cNvSpPr>
          <p:nvPr>
            <p:ph type="title"/>
          </p:nvPr>
        </p:nvSpPr>
        <p:spPr>
          <a:xfrm>
            <a:off x="686835" y="1153573"/>
            <a:ext cx="3200400" cy="4461163"/>
          </a:xfrm>
          <a:prstGeom prst="rect">
            <a:avLst/>
          </a:prstGeom>
          <a:noFill/>
          <a:ln>
            <a:noFill/>
          </a:ln>
        </p:spPr>
        <p:txBody>
          <a:bodyPr spcFirstLastPara="1" wrap="square" lIns="91425" tIns="45700" rIns="91425" bIns="45700" anchor="ctr" anchorCtr="0">
            <a:normAutofit/>
          </a:bodyPr>
          <a:lstStyle/>
          <a:p>
            <a:pPr>
              <a:buClr>
                <a:srgbClr val="FFFFFF"/>
              </a:buClr>
              <a:buSzPts val="4400"/>
            </a:pPr>
            <a:br>
              <a:rPr lang="en-US">
                <a:solidFill>
                  <a:srgbClr val="FFFFFF"/>
                </a:solidFill>
              </a:rPr>
            </a:br>
            <a:br>
              <a:rPr lang="en-US">
                <a:solidFill>
                  <a:srgbClr val="FFFFFF"/>
                </a:solidFill>
              </a:rPr>
            </a:br>
            <a:br>
              <a:rPr lang="en-US">
                <a:solidFill>
                  <a:srgbClr val="FFFFFF"/>
                </a:solidFill>
              </a:rPr>
            </a:br>
            <a:br>
              <a:rPr lang="en-US">
                <a:solidFill>
                  <a:srgbClr val="FFFFFF"/>
                </a:solidFill>
              </a:rPr>
            </a:br>
            <a:br>
              <a:rPr lang="en-US">
                <a:solidFill>
                  <a:srgbClr val="FFFFFF"/>
                </a:solidFill>
              </a:rPr>
            </a:br>
            <a:endParaRPr>
              <a:solidFill>
                <a:srgbClr val="FFFFFF"/>
              </a:solidFill>
            </a:endParaRPr>
          </a:p>
        </p:txBody>
      </p:sp>
      <p:sp>
        <p:nvSpPr>
          <p:cNvPr id="390" name="Google Shape;390;p23"/>
          <p:cNvSpPr/>
          <p:nvPr/>
        </p:nvSpPr>
        <p:spPr>
          <a:xfrm rot="10800000" flipH="1">
            <a:off x="7550404" y="2455481"/>
            <a:ext cx="4083433" cy="4083433"/>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1" name="Google Shape;391;p23"/>
          <p:cNvSpPr txBox="1">
            <a:spLocks noGrp="1"/>
          </p:cNvSpPr>
          <p:nvPr>
            <p:ph type="body" idx="1"/>
          </p:nvPr>
        </p:nvSpPr>
        <p:spPr>
          <a:xfrm>
            <a:off x="4297451" y="483451"/>
            <a:ext cx="7056300" cy="5693400"/>
          </a:xfrm>
          <a:prstGeom prst="rect">
            <a:avLst/>
          </a:prstGeom>
          <a:noFill/>
          <a:ln>
            <a:noFill/>
          </a:ln>
        </p:spPr>
        <p:txBody>
          <a:bodyPr spcFirstLastPara="1" wrap="square" lIns="91425" tIns="45700" rIns="91425" bIns="45700" anchor="ctr" anchorCtr="0">
            <a:normAutofit fontScale="77500" lnSpcReduction="20000"/>
          </a:bodyPr>
          <a:lstStyle/>
          <a:p>
            <a:pPr marL="228594" indent="-140522">
              <a:spcBef>
                <a:spcPts val="0"/>
              </a:spcBef>
              <a:buSzPct val="100000"/>
              <a:buNone/>
            </a:pPr>
            <a:endParaRPr sz="1500">
              <a:latin typeface="Times New Roman"/>
              <a:ea typeface="Times New Roman"/>
              <a:cs typeface="Times New Roman"/>
              <a:sym typeface="Times New Roman"/>
            </a:endParaRPr>
          </a:p>
          <a:p>
            <a:pPr marL="228594" indent="-140522">
              <a:buSzPct val="100000"/>
              <a:buNone/>
            </a:pPr>
            <a:endParaRPr sz="1500">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22 years ago IBMs Deep Blue beat World Chess Champion Gary Kasparov, which marked the importance and gave people a serious attention.</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Then in the 21st century everything has seen exponential growth in the development and applications.</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2006 marked the word Deep Learning  by publications made by Geoffrey Hinton from the concept of Deep Belief Nets.</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2011 IBM Watson beat Human champions in Jeopardy.</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Google started Brain Team and X  Lab.</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2014 FaceBook Face Tagging (DeepFace)</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2016 Google’s Alpha Go beat Professional Players in Go game.</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2017 - 2019 Self Driving Cars and Tensorflow influence.</a:t>
            </a:r>
            <a:endParaRPr sz="2563">
              <a:latin typeface="Times New Roman"/>
              <a:ea typeface="Times New Roman"/>
              <a:cs typeface="Times New Roman"/>
              <a:sym typeface="Times New Roman"/>
            </a:endParaRPr>
          </a:p>
        </p:txBody>
      </p:sp>
      <p:sp>
        <p:nvSpPr>
          <p:cNvPr id="392" name="Google Shape;392;p23"/>
          <p:cNvSpPr/>
          <p:nvPr/>
        </p:nvSpPr>
        <p:spPr>
          <a:xfrm>
            <a:off x="558166" y="3075057"/>
            <a:ext cx="2628599" cy="707846"/>
          </a:xfrm>
          <a:prstGeom prst="rect">
            <a:avLst/>
          </a:prstGeom>
          <a:noFill/>
          <a:ln>
            <a:noFill/>
          </a:ln>
        </p:spPr>
        <p:txBody>
          <a:bodyPr spcFirstLastPara="1" wrap="square" lIns="91425" tIns="45700" rIns="91425" bIns="45700" anchor="t" anchorCtr="0">
            <a:sp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r>
              <a:rPr kumimoji="0" lang="en-US" sz="4000" b="0"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Attention</a:t>
            </a:r>
            <a:endParaRPr kumimoji="0" sz="40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0" name="Rectangle: Rounded Corners 9"/>
          <p:cNvSpPr>
            <a:spLocks noGrp="1" noRot="1" noChangeAspect="1" noMove="1" noResize="1" noEditPoints="1" noAdjustHandles="1" noChangeArrowheads="1" noChangeShapeType="1" noTextEdit="1"/>
          </p:cNvSpPr>
          <p:nvPr/>
        </p:nvSpPr>
        <p:spPr>
          <a:xfrm>
            <a:off x="740547"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 name="Title 1"/>
          <p:cNvSpPr>
            <a:spLocks noGrp="1"/>
          </p:cNvSpPr>
          <p:nvPr>
            <p:ph type="title"/>
          </p:nvPr>
        </p:nvSpPr>
        <p:spPr>
          <a:xfrm>
            <a:off x="956825" y="1112969"/>
            <a:ext cx="3937299" cy="4166011"/>
          </a:xfrm>
        </p:spPr>
        <p:txBody>
          <a:bodyPr>
            <a:normAutofit/>
          </a:bodyPr>
          <a:lstStyle/>
          <a:p>
            <a:r>
              <a:rPr lang="en-IN" dirty="0">
                <a:solidFill>
                  <a:srgbClr val="FFFFFF"/>
                </a:solidFill>
              </a:rPr>
              <a:t>Did you know?</a:t>
            </a:r>
          </a:p>
        </p:txBody>
      </p:sp>
      <p:sp>
        <p:nvSpPr>
          <p:cNvPr id="12" name="Freeform: Shape 11"/>
          <p:cNvSpPr>
            <a:spLocks noGrp="1" noRot="1" noChangeAspect="1" noMove="1" noResize="1" noEditPoints="1" noAdjustHandles="1" noChangeArrowheads="1" noChangeShapeType="1" noTextEdit="1"/>
          </p:cNvSpPr>
          <p:nvPr/>
        </p:nvSpPr>
        <p:spPr>
          <a:xfrm flipH="1">
            <a:off x="530530" y="1"/>
            <a:ext cx="1155143"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4" name="Freeform: Shape 13"/>
          <p:cNvSpPr>
            <a:spLocks noGrp="1" noRot="1" noChangeAspect="1" noMove="1" noResize="1" noEditPoints="1" noAdjustHandles="1" noChangeArrowheads="1" noChangeShapeType="1" noTextEdit="1"/>
          </p:cNvSpPr>
          <p:nvPr/>
        </p:nvSpPr>
        <p:spPr>
          <a:xfrm flipH="1">
            <a:off x="3961513"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6" name="Freeform: Shape 15"/>
          <p:cNvSpPr>
            <a:spLocks noGrp="1" noRot="1" noChangeAspect="1" noMove="1" noResize="1" noEditPoints="1" noAdjustHandles="1" noChangeArrowheads="1" noChangeShapeType="1" noTextEdit="1"/>
          </p:cNvSpPr>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9" name="Content Placeholder 2"/>
          <p:cNvSpPr>
            <a:spLocks noGrp="1"/>
          </p:cNvSpPr>
          <p:nvPr>
            <p:ph idx="1"/>
          </p:nvPr>
        </p:nvSpPr>
        <p:spPr>
          <a:xfrm>
            <a:off x="6096001" y="1010921"/>
            <a:ext cx="5443220" cy="5152391"/>
          </a:xfrm>
        </p:spPr>
        <p:txBody>
          <a:bodyPr anchor="t">
            <a:normAutofit fontScale="60000" lnSpcReduction="20000"/>
          </a:bodyPr>
          <a:lstStyle/>
          <a:p>
            <a:pPr algn="just"/>
            <a:r>
              <a:rPr lang="en-US" sz="3460" dirty="0">
                <a:latin typeface="Times New Roman" panose="02020603050405020304" pitchFamily="18" charset="0"/>
                <a:cs typeface="Times New Roman" panose="02020603050405020304" pitchFamily="18" charset="0"/>
              </a:rPr>
              <a:t>Machine learning saves life - ML can spot 52% of breast cancer cells, a year before patients are diagnosed</a:t>
            </a:r>
          </a:p>
          <a:p>
            <a:pPr algn="just"/>
            <a:r>
              <a:rPr lang="en-US" sz="3460" dirty="0">
                <a:latin typeface="Times New Roman" panose="02020603050405020304" pitchFamily="18" charset="0"/>
                <a:cs typeface="Times New Roman" panose="02020603050405020304" pitchFamily="18" charset="0"/>
              </a:rPr>
              <a:t>US Postal Service uses Machine Learning for handwriting recognition</a:t>
            </a:r>
          </a:p>
          <a:p>
            <a:pPr algn="just"/>
            <a:r>
              <a:rPr lang="en-US" sz="3460" dirty="0">
                <a:latin typeface="Times New Roman" panose="02020603050405020304" pitchFamily="18" charset="0"/>
                <a:cs typeface="Times New Roman" panose="02020603050405020304" pitchFamily="18" charset="0"/>
              </a:rPr>
              <a:t>Facebook’s News Feed uses machine learning to personalize each member feed.</a:t>
            </a:r>
          </a:p>
          <a:p>
            <a:pPr algn="just"/>
            <a:r>
              <a:rPr lang="en-US" sz="3460" dirty="0">
                <a:latin typeface="Times New Roman" panose="02020603050405020304" pitchFamily="18" charset="0"/>
                <a:cs typeface="Times New Roman" panose="02020603050405020304" pitchFamily="18" charset="0"/>
              </a:rPr>
              <a:t>Uttar Pradesh has deployed AI-enabled video analytics platform “Jarvis” in 70 prisons to monitor inmates.</a:t>
            </a:r>
          </a:p>
          <a:p>
            <a:pPr algn="just"/>
            <a:r>
              <a:rPr lang="en-US" sz="3460" dirty="0">
                <a:latin typeface="Times New Roman" panose="02020603050405020304" pitchFamily="18" charset="0"/>
                <a:cs typeface="Times New Roman" panose="02020603050405020304" pitchFamily="18" charset="0"/>
              </a:rPr>
              <a:t>Robocop joins Kerala Police in 2019</a:t>
            </a:r>
          </a:p>
          <a:p>
            <a:pPr algn="just"/>
            <a:r>
              <a:rPr lang="en-US" sz="3460" dirty="0">
                <a:latin typeface="Times New Roman" panose="02020603050405020304" pitchFamily="18" charset="0"/>
                <a:cs typeface="Times New Roman" panose="02020603050405020304" pitchFamily="18" charset="0"/>
              </a:rPr>
              <a:t>Online Education with Autosuggestions</a:t>
            </a:r>
          </a:p>
          <a:p>
            <a:pPr algn="just"/>
            <a:r>
              <a:rPr lang="en-US" sz="3460" dirty="0">
                <a:latin typeface="Times New Roman" panose="02020603050405020304" pitchFamily="18" charset="0"/>
                <a:cs typeface="Times New Roman" panose="02020603050405020304" pitchFamily="18" charset="0"/>
              </a:rPr>
              <a:t>Tesla Invented their own Neural Network </a:t>
            </a:r>
            <a:r>
              <a:rPr lang="en-US" sz="3460" b="1" dirty="0">
                <a:latin typeface="Times New Roman" panose="02020603050405020304" pitchFamily="18" charset="0"/>
                <a:cs typeface="Times New Roman" panose="02020603050405020304" pitchFamily="18" charset="0"/>
              </a:rPr>
              <a:t>“Systems and methods for adapting a neural network on a hardware platform”</a:t>
            </a:r>
          </a:p>
          <a:p>
            <a:pPr algn="just"/>
            <a:endParaRPr lang="en-US" sz="1800" b="1" dirty="0">
              <a:latin typeface="Times New Roman" panose="02020603050405020304" pitchFamily="18" charset="0"/>
              <a:cs typeface="Times New Roman" panose="02020603050405020304" pitchFamily="18" charset="0"/>
            </a:endParaRPr>
          </a:p>
          <a:p>
            <a:pPr marL="0" indent="0" algn="just">
              <a:buNone/>
            </a:pPr>
            <a:br>
              <a:rPr lang="en-US" sz="1800" b="1" dirty="0">
                <a:latin typeface="Times New Roman" panose="02020603050405020304" pitchFamily="18" charset="0"/>
                <a:cs typeface="Times New Roman" panose="02020603050405020304" pitchFamily="18" charset="0"/>
              </a:rPr>
            </a:br>
            <a:endParaRPr lang="en-US" sz="1800" b="1" dirty="0">
              <a:latin typeface="Times New Roman" panose="02020603050405020304" pitchFamily="18" charset="0"/>
              <a:cs typeface="Times New Roman" panose="02020603050405020304" pitchFamily="18" charset="0"/>
            </a:endParaRPr>
          </a:p>
          <a:p>
            <a:endParaRPr lang="en-IN" sz="2000" dirty="0"/>
          </a:p>
        </p:txBody>
      </p:sp>
      <p:sp>
        <p:nvSpPr>
          <p:cNvPr id="18" name="Freeform: Shape 17"/>
          <p:cNvSpPr>
            <a:spLocks noGrp="1" noRot="1" noChangeAspect="1" noMove="1" noResize="1" noEditPoints="1" noAdjustHandles="1" noChangeArrowheads="1" noChangeShapeType="1" noTextEdit="1"/>
          </p:cNvSpPr>
          <p:nvPr/>
        </p:nvSpPr>
        <p:spPr>
          <a:xfrm flipH="1">
            <a:off x="1"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20" name="Freeform: Shape 19"/>
          <p:cNvSpPr>
            <a:spLocks noGrp="1" noRot="1" noChangeAspect="1" noMove="1" noResize="1" noEditPoints="1" noAdjustHandles="1" noChangeArrowheads="1" noChangeShapeType="1" noTextEdit="1"/>
          </p:cNvSpPr>
          <p:nvPr/>
        </p:nvSpPr>
        <p:spPr>
          <a:xfrm flipH="1">
            <a:off x="3418309"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22" name="Freeform: Shape 21"/>
          <p:cNvSpPr>
            <a:spLocks noGrp="1" noRot="1" noChangeAspect="1" noMove="1" noResize="1" noEditPoints="1" noAdjustHandles="1" noChangeArrowheads="1" noChangeShapeType="1" noTextEdit="1"/>
          </p:cNvSpPr>
          <p:nvPr/>
        </p:nvSpPr>
        <p:spPr>
          <a:xfrm flipH="1">
            <a:off x="413297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648D-1211-473A-9C15-11942C98CAF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D07BAD5-43C6-4745-9580-0C92E9AF9DDC}"/>
              </a:ext>
            </a:extLst>
          </p:cNvPr>
          <p:cNvPicPr>
            <a:picLocks noGrp="1" noChangeAspect="1"/>
          </p:cNvPicPr>
          <p:nvPr>
            <p:ph idx="1"/>
          </p:nvPr>
        </p:nvPicPr>
        <p:blipFill>
          <a:blip r:embed="rId2"/>
          <a:stretch>
            <a:fillRect/>
          </a:stretch>
        </p:blipFill>
        <p:spPr>
          <a:xfrm>
            <a:off x="1248994" y="0"/>
            <a:ext cx="9694012" cy="6857999"/>
          </a:xfrm>
        </p:spPr>
      </p:pic>
    </p:spTree>
    <p:extLst>
      <p:ext uri="{BB962C8B-B14F-4D97-AF65-F5344CB8AC3E}">
        <p14:creationId xmlns:p14="http://schemas.microsoft.com/office/powerpoint/2010/main" val="407102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2276-EB59-416D-A30A-45B94F4CC73D}"/>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AF4C746-A5CD-40F2-B60A-0CD79B3E85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421" y="1083365"/>
            <a:ext cx="10911157" cy="4691270"/>
          </a:xfrm>
        </p:spPr>
      </p:pic>
    </p:spTree>
    <p:extLst>
      <p:ext uri="{BB962C8B-B14F-4D97-AF65-F5344CB8AC3E}">
        <p14:creationId xmlns:p14="http://schemas.microsoft.com/office/powerpoint/2010/main" val="3336775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00E4-E459-4451-87E5-87F4E6D1920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1ADF5CF-E0D6-4270-A0C8-018695439B28}"/>
              </a:ext>
            </a:extLst>
          </p:cNvPr>
          <p:cNvPicPr>
            <a:picLocks noGrp="1" noChangeAspect="1"/>
          </p:cNvPicPr>
          <p:nvPr>
            <p:ph idx="1"/>
          </p:nvPr>
        </p:nvPicPr>
        <p:blipFill>
          <a:blip r:embed="rId2"/>
          <a:stretch>
            <a:fillRect/>
          </a:stretch>
        </p:blipFill>
        <p:spPr>
          <a:xfrm>
            <a:off x="1209675" y="-47625"/>
            <a:ext cx="9863388" cy="6889867"/>
          </a:xfrm>
        </p:spPr>
      </p:pic>
    </p:spTree>
    <p:extLst>
      <p:ext uri="{BB962C8B-B14F-4D97-AF65-F5344CB8AC3E}">
        <p14:creationId xmlns:p14="http://schemas.microsoft.com/office/powerpoint/2010/main" val="1536098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F1B1-217E-4E1E-9320-3651FFB0761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F0946E-1F60-4EEF-828C-D144CE5C01E6}"/>
              </a:ext>
            </a:extLst>
          </p:cNvPr>
          <p:cNvPicPr>
            <a:picLocks noGrp="1" noChangeAspect="1"/>
          </p:cNvPicPr>
          <p:nvPr>
            <p:ph idx="1"/>
          </p:nvPr>
        </p:nvPicPr>
        <p:blipFill>
          <a:blip r:embed="rId3"/>
          <a:stretch>
            <a:fillRect/>
          </a:stretch>
        </p:blipFill>
        <p:spPr>
          <a:xfrm>
            <a:off x="1351761" y="0"/>
            <a:ext cx="9225386" cy="6753225"/>
          </a:xfrm>
        </p:spPr>
      </p:pic>
    </p:spTree>
    <p:extLst>
      <p:ext uri="{BB962C8B-B14F-4D97-AF65-F5344CB8AC3E}">
        <p14:creationId xmlns:p14="http://schemas.microsoft.com/office/powerpoint/2010/main" val="3835550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09C7-963D-42B1-8DE4-911C93392E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60BB5D4-AE1C-4D0C-A9A2-38E49BDD9F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95195"/>
            <a:ext cx="12192000" cy="6362805"/>
          </a:xfrm>
        </p:spPr>
      </p:pic>
    </p:spTree>
    <p:extLst>
      <p:ext uri="{BB962C8B-B14F-4D97-AF65-F5344CB8AC3E}">
        <p14:creationId xmlns:p14="http://schemas.microsoft.com/office/powerpoint/2010/main" val="1595969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E80E-CC84-4826-979D-06DE0F05931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6E21120-8789-44D9-A832-96BC42351CDB}"/>
              </a:ext>
            </a:extLst>
          </p:cNvPr>
          <p:cNvPicPr>
            <a:picLocks noGrp="1" noChangeAspect="1"/>
          </p:cNvPicPr>
          <p:nvPr>
            <p:ph idx="1"/>
          </p:nvPr>
        </p:nvPicPr>
        <p:blipFill>
          <a:blip r:embed="rId3"/>
          <a:stretch>
            <a:fillRect/>
          </a:stretch>
        </p:blipFill>
        <p:spPr>
          <a:xfrm>
            <a:off x="1348493" y="1"/>
            <a:ext cx="9647338" cy="6858000"/>
          </a:xfrm>
        </p:spPr>
      </p:pic>
    </p:spTree>
    <p:extLst>
      <p:ext uri="{BB962C8B-B14F-4D97-AF65-F5344CB8AC3E}">
        <p14:creationId xmlns:p14="http://schemas.microsoft.com/office/powerpoint/2010/main" val="2219037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0035-BA88-4C53-A4CF-AC6623FCAB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08B2B98-4972-4E4B-ACD2-E7D7E6447191}"/>
              </a:ext>
            </a:extLst>
          </p:cNvPr>
          <p:cNvPicPr>
            <a:picLocks noGrp="1" noChangeAspect="1"/>
          </p:cNvPicPr>
          <p:nvPr>
            <p:ph idx="1"/>
          </p:nvPr>
        </p:nvPicPr>
        <p:blipFill>
          <a:blip r:embed="rId3"/>
          <a:stretch>
            <a:fillRect/>
          </a:stretch>
        </p:blipFill>
        <p:spPr>
          <a:xfrm>
            <a:off x="1393388" y="1"/>
            <a:ext cx="9625801" cy="6858000"/>
          </a:xfrm>
        </p:spPr>
      </p:pic>
    </p:spTree>
    <p:extLst>
      <p:ext uri="{BB962C8B-B14F-4D97-AF65-F5344CB8AC3E}">
        <p14:creationId xmlns:p14="http://schemas.microsoft.com/office/powerpoint/2010/main" val="1549982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DFC2-8988-40A6-9154-410DB8A6A141}"/>
              </a:ext>
            </a:extLst>
          </p:cNvPr>
          <p:cNvSpPr>
            <a:spLocks noGrp="1"/>
          </p:cNvSpPr>
          <p:nvPr>
            <p:ph type="title"/>
          </p:nvPr>
        </p:nvSpPr>
        <p:spPr>
          <a:xfrm>
            <a:off x="838201" y="365127"/>
            <a:ext cx="5632939" cy="6007540"/>
          </a:xfrm>
        </p:spPr>
        <p:txBody>
          <a:bodyPr/>
          <a:lstStyle/>
          <a:p>
            <a:r>
              <a:rPr lang="en-US" sz="3600" b="1" err="1">
                <a:latin typeface="Times New Roman" panose="02020603050405020304" pitchFamily="18" charset="0"/>
                <a:cs typeface="Times New Roman" panose="02020603050405020304" pitchFamily="18" charset="0"/>
              </a:rPr>
              <a:t>Dr</a:t>
            </a:r>
            <a:r>
              <a:rPr lang="en-US" sz="3600" b="1">
                <a:latin typeface="Times New Roman" panose="02020603050405020304" pitchFamily="18" charset="0"/>
                <a:cs typeface="Times New Roman" panose="02020603050405020304" pitchFamily="18" charset="0"/>
              </a:rPr>
              <a:t>. Dabbala</a:t>
            </a:r>
            <a:r>
              <a:rPr lang="en-US" sz="3600" b="1" dirty="0">
                <a:latin typeface="Times New Roman" panose="02020603050405020304" pitchFamily="18" charset="0"/>
                <a:cs typeface="Times New Roman" panose="02020603050405020304" pitchFamily="18" charset="0"/>
              </a:rPr>
              <a:t> Rajagopal Reddy</a:t>
            </a:r>
            <a:br>
              <a:rPr lang="en-US" sz="3600" b="1" dirty="0">
                <a:latin typeface="Times New Roman" panose="02020603050405020304" pitchFamily="18" charset="0"/>
                <a:cs typeface="Times New Roman" panose="02020603050405020304" pitchFamily="18" charset="0"/>
              </a:rPr>
            </a:br>
            <a:br>
              <a:rPr lang="en-US" b="0" i="0" dirty="0">
                <a:effectLst/>
                <a:latin typeface="georgia-regular"/>
              </a:rPr>
            </a:br>
            <a:r>
              <a:rPr lang="en-US" sz="4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First Asian to be awarded the A.M. Turing Award - the highest </a:t>
            </a:r>
            <a:r>
              <a:rPr lang="en-US" sz="4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honour</a:t>
            </a:r>
            <a:r>
              <a:rPr lang="en-US" sz="4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 Computer Science</a:t>
            </a:r>
          </a:p>
        </p:txBody>
      </p:sp>
      <p:pic>
        <p:nvPicPr>
          <p:cNvPr id="5" name="Content Placeholder 4">
            <a:extLst>
              <a:ext uri="{FF2B5EF4-FFF2-40B4-BE49-F238E27FC236}">
                <a16:creationId xmlns:a16="http://schemas.microsoft.com/office/drawing/2014/main" id="{FFA2DD34-B104-4D36-A8B9-53515D2DA1F7}"/>
              </a:ext>
            </a:extLst>
          </p:cNvPr>
          <p:cNvPicPr>
            <a:picLocks noGrp="1" noChangeAspect="1"/>
          </p:cNvPicPr>
          <p:nvPr>
            <p:ph idx="1"/>
          </p:nvPr>
        </p:nvPicPr>
        <p:blipFill>
          <a:blip r:embed="rId2"/>
          <a:stretch>
            <a:fillRect/>
          </a:stretch>
        </p:blipFill>
        <p:spPr>
          <a:xfrm>
            <a:off x="6841296" y="1114193"/>
            <a:ext cx="5027445" cy="4048651"/>
          </a:xfrm>
        </p:spPr>
      </p:pic>
    </p:spTree>
    <p:extLst>
      <p:ext uri="{BB962C8B-B14F-4D97-AF65-F5344CB8AC3E}">
        <p14:creationId xmlns:p14="http://schemas.microsoft.com/office/powerpoint/2010/main" val="323967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db8b568c2d_3_35"/>
          <p:cNvSpPr txBox="1">
            <a:spLocks noGrp="1"/>
          </p:cNvSpPr>
          <p:nvPr>
            <p:ph type="title"/>
          </p:nvPr>
        </p:nvSpPr>
        <p:spPr>
          <a:xfrm>
            <a:off x="838200" y="365126"/>
            <a:ext cx="10515600" cy="1325700"/>
          </a:xfrm>
          <a:prstGeom prst="rect">
            <a:avLst/>
          </a:prstGeom>
        </p:spPr>
        <p:txBody>
          <a:bodyPr spcFirstLastPara="1" wrap="square" lIns="91425" tIns="45700" rIns="91425" bIns="45700" anchor="ctr" anchorCtr="0">
            <a:normAutofit/>
          </a:bodyPr>
          <a:lstStyle/>
          <a:p>
            <a:endParaRPr/>
          </a:p>
        </p:txBody>
      </p:sp>
      <p:sp>
        <p:nvSpPr>
          <p:cNvPr id="420" name="Google Shape;420;gdb8b568c2d_3_3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indent="0">
              <a:buNone/>
            </a:pPr>
            <a:endParaRPr/>
          </a:p>
        </p:txBody>
      </p:sp>
      <p:pic>
        <p:nvPicPr>
          <p:cNvPr id="421" name="Google Shape;421;gdb8b568c2d_3_35"/>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0"/>
          <p:cNvSpPr txBox="1"/>
          <p:nvPr/>
        </p:nvSpPr>
        <p:spPr>
          <a:xfrm>
            <a:off x="3463700" y="1163900"/>
            <a:ext cx="7108800" cy="602800"/>
          </a:xfrm>
          <a:prstGeom prst="rect">
            <a:avLst/>
          </a:prstGeom>
          <a:solidFill>
            <a:srgbClr val="FF9900"/>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2400"/>
              <a:buFontTx/>
              <a:buNone/>
              <a:tabLst/>
              <a:defRPr/>
            </a:pPr>
            <a:r>
              <a:rPr kumimoji="0" lang="en-GB" sz="3200" b="1" i="0" u="none" strike="noStrike" kern="0" cap="none" spc="0" normalizeH="0" baseline="0" noProof="0">
                <a:ln>
                  <a:noFill/>
                </a:ln>
                <a:solidFill>
                  <a:srgbClr val="000000"/>
                </a:solidFill>
                <a:effectLst/>
                <a:uLnTx/>
                <a:uFillTx/>
                <a:latin typeface="Arial"/>
                <a:ea typeface="+mn-ea"/>
                <a:cs typeface="Arial"/>
                <a:sym typeface="Arial"/>
              </a:rPr>
              <a:t>MACHINE LEARNING PROCESS</a:t>
            </a:r>
            <a:endParaRPr kumimoji="0" sz="32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5" name="Google Shape;235;p10"/>
          <p:cNvSpPr/>
          <p:nvPr/>
        </p:nvSpPr>
        <p:spPr>
          <a:xfrm>
            <a:off x="1773701" y="3733931"/>
            <a:ext cx="1201543" cy="820677"/>
          </a:xfrm>
          <a:prstGeom prst="flowChartMagneticDisk">
            <a:avLst/>
          </a:prstGeom>
          <a:solidFill>
            <a:srgbClr val="E06666"/>
          </a:solidFill>
          <a:ln w="2857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0" i="0" u="none" strike="noStrike" kern="0" cap="none" spc="0" normalizeH="0" baseline="0" noProof="0">
                <a:ln>
                  <a:noFill/>
                </a:ln>
                <a:solidFill>
                  <a:srgbClr val="000000"/>
                </a:solidFill>
                <a:effectLst/>
                <a:uLnTx/>
                <a:uFillTx/>
                <a:latin typeface="Arial"/>
                <a:ea typeface="+mn-ea"/>
                <a:cs typeface="Arial"/>
                <a:sym typeface="Arial"/>
              </a:rPr>
              <a:t>DATA</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6" name="Google Shape;236;p10"/>
          <p:cNvSpPr txBox="1"/>
          <p:nvPr/>
        </p:nvSpPr>
        <p:spPr>
          <a:xfrm>
            <a:off x="4046672" y="2817067"/>
            <a:ext cx="2341600" cy="268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100"/>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100"/>
              <a:buFontTx/>
              <a:buNone/>
              <a:tabLst/>
              <a:defRPr/>
            </a:pPr>
            <a:r>
              <a:rPr kumimoji="0" lang="en-GB" sz="1467" b="0" i="0" u="none" strike="noStrike" kern="0" cap="none" spc="0" normalizeH="0" baseline="0" noProof="0">
                <a:ln>
                  <a:noFill/>
                </a:ln>
                <a:solidFill>
                  <a:srgbClr val="000000"/>
                </a:solidFill>
                <a:effectLst/>
                <a:uLnTx/>
                <a:uFillTx/>
                <a:latin typeface="Arial"/>
                <a:ea typeface="+mn-ea"/>
                <a:cs typeface="Arial"/>
                <a:sym typeface="Arial"/>
              </a:rPr>
              <a:t>I</a:t>
            </a:r>
            <a:r>
              <a:rPr kumimoji="0" lang="en-GB" sz="1600" b="0" i="0" u="none" strike="noStrike" kern="0" cap="none" spc="0" normalizeH="0" baseline="0" noProof="0">
                <a:ln>
                  <a:noFill/>
                </a:ln>
                <a:solidFill>
                  <a:srgbClr val="000000"/>
                </a:solidFill>
                <a:effectLst/>
                <a:uLnTx/>
                <a:uFillTx/>
                <a:latin typeface="Arial"/>
                <a:ea typeface="+mn-ea"/>
                <a:cs typeface="Arial"/>
                <a:sym typeface="Arial"/>
              </a:rPr>
              <a:t>mputing missing values.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Scaling and normalising features.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Feature engineering</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Transforming categorical features into numeric</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7" name="Google Shape;237;p10"/>
          <p:cNvSpPr txBox="1"/>
          <p:nvPr/>
        </p:nvSpPr>
        <p:spPr>
          <a:xfrm>
            <a:off x="6607792" y="2826943"/>
            <a:ext cx="2341600" cy="268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Supervised models.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Unsupervised models.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Reinforcement models.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8" name="Google Shape;238;p10"/>
          <p:cNvSpPr txBox="1"/>
          <p:nvPr/>
        </p:nvSpPr>
        <p:spPr>
          <a:xfrm>
            <a:off x="9168912" y="2817067"/>
            <a:ext cx="2341600" cy="268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300"/>
              <a:buFontTx/>
              <a:buNone/>
              <a:tabLst/>
              <a:defRPr/>
            </a:pP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Confusion matrix.</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Accuracy</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Precision &amp; Recall</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Train Test  validation</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Checking overfitting and underfitting</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9" name="Google Shape;239;p10"/>
          <p:cNvSpPr txBox="1"/>
          <p:nvPr/>
        </p:nvSpPr>
        <p:spPr>
          <a:xfrm>
            <a:off x="4046533" y="2856300"/>
            <a:ext cx="2341600" cy="6028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PREPROCESSING</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0" name="Google Shape;240;p10"/>
          <p:cNvSpPr txBox="1"/>
          <p:nvPr/>
        </p:nvSpPr>
        <p:spPr>
          <a:xfrm>
            <a:off x="6607800" y="2856300"/>
            <a:ext cx="2341600" cy="6028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MODELING</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1" name="Google Shape;241;p10"/>
          <p:cNvSpPr txBox="1"/>
          <p:nvPr/>
        </p:nvSpPr>
        <p:spPr>
          <a:xfrm>
            <a:off x="9168800" y="2851533"/>
            <a:ext cx="2341600" cy="6028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MODEL EVALUATION</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2" name="Google Shape;242;p10"/>
          <p:cNvSpPr/>
          <p:nvPr/>
        </p:nvSpPr>
        <p:spPr>
          <a:xfrm>
            <a:off x="3226467" y="2666067"/>
            <a:ext cx="572800" cy="31872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3" name="Google Shape;243;p10"/>
          <p:cNvSpPr/>
          <p:nvPr/>
        </p:nvSpPr>
        <p:spPr>
          <a:xfrm>
            <a:off x="692900" y="2005467"/>
            <a:ext cx="748400" cy="4530400"/>
          </a:xfrm>
          <a:prstGeom prst="rightArrowCallout">
            <a:avLst>
              <a:gd name="adj1" fmla="val 25000"/>
              <a:gd name="adj2" fmla="val 25000"/>
              <a:gd name="adj3" fmla="val 25000"/>
              <a:gd name="adj4" fmla="val 6497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PROBLEM </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300"/>
              <a:buFontTx/>
              <a:buNone/>
              <a:tabLst/>
              <a:defRPr/>
            </a:pP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STATEMENT</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4" name="Google Shape;244;p10"/>
          <p:cNvSpPr/>
          <p:nvPr/>
        </p:nvSpPr>
        <p:spPr>
          <a:xfrm>
            <a:off x="3522433" y="5968533"/>
            <a:ext cx="8380000" cy="6028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5" name="Google Shape;245;p10"/>
          <p:cNvSpPr/>
          <p:nvPr/>
        </p:nvSpPr>
        <p:spPr>
          <a:xfrm>
            <a:off x="3226467" y="5968533"/>
            <a:ext cx="2930400" cy="602800"/>
          </a:xfrm>
          <a:prstGeom prst="chevron">
            <a:avLst>
              <a:gd name="adj" fmla="val 50000"/>
            </a:avLst>
          </a:prstGeom>
          <a:solidFill>
            <a:srgbClr val="FFFFFF"/>
          </a:solid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0" i="0" u="none" strike="noStrike" kern="0" cap="none" spc="0" normalizeH="0" baseline="0" noProof="0">
                <a:ln>
                  <a:noFill/>
                </a:ln>
                <a:solidFill>
                  <a:srgbClr val="000000"/>
                </a:solidFill>
                <a:effectLst/>
                <a:uLnTx/>
                <a:uFillTx/>
                <a:latin typeface="Arial"/>
                <a:ea typeface="+mn-ea"/>
                <a:cs typeface="Arial"/>
                <a:sym typeface="Arial"/>
              </a:rPr>
              <a:t>Divide data into training and testing</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6" name="Google Shape;246;p10"/>
          <p:cNvSpPr/>
          <p:nvPr/>
        </p:nvSpPr>
        <p:spPr>
          <a:xfrm>
            <a:off x="6096000" y="5962700"/>
            <a:ext cx="2930400" cy="602800"/>
          </a:xfrm>
          <a:prstGeom prst="chevron">
            <a:avLst>
              <a:gd name="adj" fmla="val 50000"/>
            </a:avLst>
          </a:prstGeom>
          <a:solidFill>
            <a:srgbClr val="FFFFFF"/>
          </a:solid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0" i="0" u="none" strike="noStrike" kern="0" cap="none" spc="0" normalizeH="0" baseline="0" noProof="0">
                <a:ln>
                  <a:noFill/>
                </a:ln>
                <a:solidFill>
                  <a:srgbClr val="000000"/>
                </a:solidFill>
                <a:effectLst/>
                <a:uLnTx/>
                <a:uFillTx/>
                <a:latin typeface="Arial"/>
                <a:ea typeface="+mn-ea"/>
                <a:cs typeface="Arial"/>
                <a:sym typeface="Arial"/>
              </a:rPr>
              <a:t>Apply model as per problem statement.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7" name="Google Shape;247;p10"/>
          <p:cNvSpPr/>
          <p:nvPr/>
        </p:nvSpPr>
        <p:spPr>
          <a:xfrm>
            <a:off x="8976000" y="5968533"/>
            <a:ext cx="2930400" cy="602800"/>
          </a:xfrm>
          <a:prstGeom prst="chevron">
            <a:avLst>
              <a:gd name="adj" fmla="val 50000"/>
            </a:avLst>
          </a:prstGeom>
          <a:solidFill>
            <a:srgbClr val="FFFFFF"/>
          </a:solid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0" i="0" u="none" strike="noStrike" kern="0" cap="none" spc="0" normalizeH="0" baseline="0" noProof="0">
                <a:ln>
                  <a:noFill/>
                </a:ln>
                <a:solidFill>
                  <a:srgbClr val="000000"/>
                </a:solidFill>
                <a:effectLst/>
                <a:uLnTx/>
                <a:uFillTx/>
                <a:latin typeface="Arial"/>
                <a:ea typeface="+mn-ea"/>
                <a:cs typeface="Arial"/>
                <a:sym typeface="Arial"/>
              </a:rPr>
              <a:t>Evaluate model performance</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248" name="Google Shape;248;p10"/>
          <p:cNvCxnSpPr/>
          <p:nvPr/>
        </p:nvCxnSpPr>
        <p:spPr>
          <a:xfrm>
            <a:off x="4816700" y="5568767"/>
            <a:ext cx="18000" cy="501200"/>
          </a:xfrm>
          <a:prstGeom prst="straightConnector1">
            <a:avLst/>
          </a:prstGeom>
          <a:noFill/>
          <a:ln w="28575" cap="flat" cmpd="sng">
            <a:solidFill>
              <a:schemeClr val="dk2"/>
            </a:solidFill>
            <a:prstDash val="solid"/>
            <a:round/>
            <a:headEnd type="none" w="sm" len="sm"/>
            <a:tailEnd type="triangle" w="med" len="med"/>
          </a:ln>
        </p:spPr>
      </p:cxnSp>
      <p:cxnSp>
        <p:nvCxnSpPr>
          <p:cNvPr id="249" name="Google Shape;249;p10"/>
          <p:cNvCxnSpPr/>
          <p:nvPr/>
        </p:nvCxnSpPr>
        <p:spPr>
          <a:xfrm>
            <a:off x="7552200" y="5467567"/>
            <a:ext cx="18000" cy="501200"/>
          </a:xfrm>
          <a:prstGeom prst="straightConnector1">
            <a:avLst/>
          </a:prstGeom>
          <a:noFill/>
          <a:ln w="28575" cap="flat" cmpd="sng">
            <a:solidFill>
              <a:schemeClr val="dk2"/>
            </a:solidFill>
            <a:prstDash val="solid"/>
            <a:round/>
            <a:headEnd type="none" w="sm" len="sm"/>
            <a:tailEnd type="triangle" w="med" len="med"/>
          </a:ln>
        </p:spPr>
      </p:cxnSp>
      <p:cxnSp>
        <p:nvCxnSpPr>
          <p:cNvPr id="250" name="Google Shape;250;p10"/>
          <p:cNvCxnSpPr/>
          <p:nvPr/>
        </p:nvCxnSpPr>
        <p:spPr>
          <a:xfrm>
            <a:off x="10287700" y="5467167"/>
            <a:ext cx="18000" cy="501200"/>
          </a:xfrm>
          <a:prstGeom prst="straightConnector1">
            <a:avLst/>
          </a:prstGeom>
          <a:noFill/>
          <a:ln w="28575" cap="flat" cmpd="sng">
            <a:solidFill>
              <a:schemeClr val="dk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
                                        </p:tgtEl>
                                        <p:attrNameLst>
                                          <p:attrName>style.visibility</p:attrName>
                                        </p:attrNameLst>
                                      </p:cBhvr>
                                      <p:to>
                                        <p:strVal val="visible"/>
                                      </p:to>
                                    </p:set>
                                    <p:animEffect transition="in" filter="fade">
                                      <p:cBhvr>
                                        <p:cTn id="17" dur="1000"/>
                                        <p:tgtEl>
                                          <p:spTgt spid="2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
                                        </p:tgtEl>
                                        <p:attrNameLst>
                                          <p:attrName>style.visibility</p:attrName>
                                        </p:attrNameLst>
                                      </p:cBhvr>
                                      <p:to>
                                        <p:strVal val="visible"/>
                                      </p:to>
                                    </p:set>
                                    <p:animEffect transition="in" filter="fade">
                                      <p:cBhvr>
                                        <p:cTn id="22" dur="1000"/>
                                        <p:tgtEl>
                                          <p:spTgt spid="2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6">
                                            <p:txEl>
                                              <p:pRg st="2" end="2"/>
                                            </p:txEl>
                                          </p:spTgt>
                                        </p:tgtEl>
                                        <p:attrNameLst>
                                          <p:attrName>style.visibility</p:attrName>
                                        </p:attrNameLst>
                                      </p:cBhvr>
                                      <p:to>
                                        <p:strVal val="visible"/>
                                      </p:to>
                                    </p:set>
                                    <p:animEffect transition="in" filter="fade">
                                      <p:cBhvr>
                                        <p:cTn id="27" dur="1000"/>
                                        <p:tgtEl>
                                          <p:spTgt spid="23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6">
                                            <p:txEl>
                                              <p:pRg st="3" end="3"/>
                                            </p:txEl>
                                          </p:spTgt>
                                        </p:tgtEl>
                                        <p:attrNameLst>
                                          <p:attrName>style.visibility</p:attrName>
                                        </p:attrNameLst>
                                      </p:cBhvr>
                                      <p:to>
                                        <p:strVal val="visible"/>
                                      </p:to>
                                    </p:set>
                                    <p:animEffect transition="in" filter="fade">
                                      <p:cBhvr>
                                        <p:cTn id="32" dur="1000"/>
                                        <p:tgtEl>
                                          <p:spTgt spid="23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6">
                                            <p:txEl>
                                              <p:pRg st="4" end="4"/>
                                            </p:txEl>
                                          </p:spTgt>
                                        </p:tgtEl>
                                        <p:attrNameLst>
                                          <p:attrName>style.visibility</p:attrName>
                                        </p:attrNameLst>
                                      </p:cBhvr>
                                      <p:to>
                                        <p:strVal val="visible"/>
                                      </p:to>
                                    </p:set>
                                    <p:animEffect transition="in" filter="fade">
                                      <p:cBhvr>
                                        <p:cTn id="37" dur="1000"/>
                                        <p:tgtEl>
                                          <p:spTgt spid="23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6">
                                            <p:txEl>
                                              <p:pRg st="5" end="5"/>
                                            </p:txEl>
                                          </p:spTgt>
                                        </p:tgtEl>
                                        <p:attrNameLst>
                                          <p:attrName>style.visibility</p:attrName>
                                        </p:attrNameLst>
                                      </p:cBhvr>
                                      <p:to>
                                        <p:strVal val="visible"/>
                                      </p:to>
                                    </p:set>
                                    <p:animEffect transition="in" filter="fade">
                                      <p:cBhvr>
                                        <p:cTn id="42" dur="1000"/>
                                        <p:tgtEl>
                                          <p:spTgt spid="23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8"/>
                                        </p:tgtEl>
                                        <p:attrNameLst>
                                          <p:attrName>style.visibility</p:attrName>
                                        </p:attrNameLst>
                                      </p:cBhvr>
                                      <p:to>
                                        <p:strVal val="visible"/>
                                      </p:to>
                                    </p:set>
                                    <p:animEffect transition="in" filter="fade">
                                      <p:cBhvr>
                                        <p:cTn id="47" dur="1000"/>
                                        <p:tgtEl>
                                          <p:spTgt spid="2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4"/>
                                        </p:tgtEl>
                                        <p:attrNameLst>
                                          <p:attrName>style.visibility</p:attrName>
                                        </p:attrNameLst>
                                      </p:cBhvr>
                                      <p:to>
                                        <p:strVal val="visible"/>
                                      </p:to>
                                    </p:set>
                                    <p:animEffect transition="in" filter="fade">
                                      <p:cBhvr>
                                        <p:cTn id="52" dur="1000"/>
                                        <p:tgtEl>
                                          <p:spTgt spid="2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5"/>
                                        </p:tgtEl>
                                        <p:attrNameLst>
                                          <p:attrName>style.visibility</p:attrName>
                                        </p:attrNameLst>
                                      </p:cBhvr>
                                      <p:to>
                                        <p:strVal val="visible"/>
                                      </p:to>
                                    </p:set>
                                    <p:animEffect transition="in" filter="fade">
                                      <p:cBhvr>
                                        <p:cTn id="57" dur="1000"/>
                                        <p:tgtEl>
                                          <p:spTgt spid="2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0"/>
                                        </p:tgtEl>
                                        <p:attrNameLst>
                                          <p:attrName>style.visibility</p:attrName>
                                        </p:attrNameLst>
                                      </p:cBhvr>
                                      <p:to>
                                        <p:strVal val="visible"/>
                                      </p:to>
                                    </p:set>
                                    <p:animEffect transition="in" filter="fade">
                                      <p:cBhvr>
                                        <p:cTn id="62" dur="1000"/>
                                        <p:tgtEl>
                                          <p:spTgt spid="2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7">
                                            <p:txEl>
                                              <p:pRg st="3" end="3"/>
                                            </p:txEl>
                                          </p:spTgt>
                                        </p:tgtEl>
                                        <p:attrNameLst>
                                          <p:attrName>style.visibility</p:attrName>
                                        </p:attrNameLst>
                                      </p:cBhvr>
                                      <p:to>
                                        <p:strVal val="visible"/>
                                      </p:to>
                                    </p:set>
                                    <p:animEffect transition="in" filter="fade">
                                      <p:cBhvr>
                                        <p:cTn id="67" dur="1000"/>
                                        <p:tgtEl>
                                          <p:spTgt spid="237">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7">
                                            <p:txEl>
                                              <p:pRg st="4" end="4"/>
                                            </p:txEl>
                                          </p:spTgt>
                                        </p:tgtEl>
                                        <p:attrNameLst>
                                          <p:attrName>style.visibility</p:attrName>
                                        </p:attrNameLst>
                                      </p:cBhvr>
                                      <p:to>
                                        <p:strVal val="visible"/>
                                      </p:to>
                                    </p:set>
                                    <p:animEffect transition="in" filter="fade">
                                      <p:cBhvr>
                                        <p:cTn id="72" dur="1000"/>
                                        <p:tgtEl>
                                          <p:spTgt spid="237">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7">
                                            <p:txEl>
                                              <p:pRg st="5" end="5"/>
                                            </p:txEl>
                                          </p:spTgt>
                                        </p:tgtEl>
                                        <p:attrNameLst>
                                          <p:attrName>style.visibility</p:attrName>
                                        </p:attrNameLst>
                                      </p:cBhvr>
                                      <p:to>
                                        <p:strVal val="visible"/>
                                      </p:to>
                                    </p:set>
                                    <p:animEffect transition="in" filter="fade">
                                      <p:cBhvr>
                                        <p:cTn id="77" dur="1000"/>
                                        <p:tgtEl>
                                          <p:spTgt spid="237">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49"/>
                                        </p:tgtEl>
                                        <p:attrNameLst>
                                          <p:attrName>style.visibility</p:attrName>
                                        </p:attrNameLst>
                                      </p:cBhvr>
                                      <p:to>
                                        <p:strVal val="visible"/>
                                      </p:to>
                                    </p:set>
                                    <p:animEffect transition="in" filter="fade">
                                      <p:cBhvr>
                                        <p:cTn id="82" dur="1000"/>
                                        <p:tgtEl>
                                          <p:spTgt spid="2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46"/>
                                        </p:tgtEl>
                                        <p:attrNameLst>
                                          <p:attrName>style.visibility</p:attrName>
                                        </p:attrNameLst>
                                      </p:cBhvr>
                                      <p:to>
                                        <p:strVal val="visible"/>
                                      </p:to>
                                    </p:set>
                                    <p:animEffect transition="in" filter="fade">
                                      <p:cBhvr>
                                        <p:cTn id="87" dur="1000"/>
                                        <p:tgtEl>
                                          <p:spTgt spid="24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41"/>
                                        </p:tgtEl>
                                        <p:attrNameLst>
                                          <p:attrName>style.visibility</p:attrName>
                                        </p:attrNameLst>
                                      </p:cBhvr>
                                      <p:to>
                                        <p:strVal val="visible"/>
                                      </p:to>
                                    </p:set>
                                    <p:animEffect transition="in" filter="fade">
                                      <p:cBhvr>
                                        <p:cTn id="92" dur="1000"/>
                                        <p:tgtEl>
                                          <p:spTgt spid="2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38">
                                            <p:txEl>
                                              <p:pRg st="3" end="3"/>
                                            </p:txEl>
                                          </p:spTgt>
                                        </p:tgtEl>
                                        <p:attrNameLst>
                                          <p:attrName>style.visibility</p:attrName>
                                        </p:attrNameLst>
                                      </p:cBhvr>
                                      <p:to>
                                        <p:strVal val="visible"/>
                                      </p:to>
                                    </p:set>
                                    <p:animEffect transition="in" filter="fade">
                                      <p:cBhvr>
                                        <p:cTn id="97" dur="1000"/>
                                        <p:tgtEl>
                                          <p:spTgt spid="238">
                                            <p:txEl>
                                              <p:pRg st="3" end="3"/>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38">
                                            <p:txEl>
                                              <p:pRg st="4" end="4"/>
                                            </p:txEl>
                                          </p:spTgt>
                                        </p:tgtEl>
                                        <p:attrNameLst>
                                          <p:attrName>style.visibility</p:attrName>
                                        </p:attrNameLst>
                                      </p:cBhvr>
                                      <p:to>
                                        <p:strVal val="visible"/>
                                      </p:to>
                                    </p:set>
                                    <p:animEffect transition="in" filter="fade">
                                      <p:cBhvr>
                                        <p:cTn id="102" dur="1000"/>
                                        <p:tgtEl>
                                          <p:spTgt spid="238">
                                            <p:txEl>
                                              <p:pRg st="4" end="4"/>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38">
                                            <p:txEl>
                                              <p:pRg st="5" end="5"/>
                                            </p:txEl>
                                          </p:spTgt>
                                        </p:tgtEl>
                                        <p:attrNameLst>
                                          <p:attrName>style.visibility</p:attrName>
                                        </p:attrNameLst>
                                      </p:cBhvr>
                                      <p:to>
                                        <p:strVal val="visible"/>
                                      </p:to>
                                    </p:set>
                                    <p:animEffect transition="in" filter="fade">
                                      <p:cBhvr>
                                        <p:cTn id="107" dur="1000"/>
                                        <p:tgtEl>
                                          <p:spTgt spid="238">
                                            <p:txEl>
                                              <p:pRg st="5" end="5"/>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38">
                                            <p:txEl>
                                              <p:pRg st="6" end="6"/>
                                            </p:txEl>
                                          </p:spTgt>
                                        </p:tgtEl>
                                        <p:attrNameLst>
                                          <p:attrName>style.visibility</p:attrName>
                                        </p:attrNameLst>
                                      </p:cBhvr>
                                      <p:to>
                                        <p:strVal val="visible"/>
                                      </p:to>
                                    </p:set>
                                    <p:animEffect transition="in" filter="fade">
                                      <p:cBhvr>
                                        <p:cTn id="112" dur="1000"/>
                                        <p:tgtEl>
                                          <p:spTgt spid="238">
                                            <p:txEl>
                                              <p:pRg st="6" end="6"/>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38">
                                            <p:txEl>
                                              <p:pRg st="7" end="7"/>
                                            </p:txEl>
                                          </p:spTgt>
                                        </p:tgtEl>
                                        <p:attrNameLst>
                                          <p:attrName>style.visibility</p:attrName>
                                        </p:attrNameLst>
                                      </p:cBhvr>
                                      <p:to>
                                        <p:strVal val="visible"/>
                                      </p:to>
                                    </p:set>
                                    <p:animEffect transition="in" filter="fade">
                                      <p:cBhvr>
                                        <p:cTn id="117" dur="1000"/>
                                        <p:tgtEl>
                                          <p:spTgt spid="238">
                                            <p:txEl>
                                              <p:pRg st="7" end="7"/>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50"/>
                                        </p:tgtEl>
                                        <p:attrNameLst>
                                          <p:attrName>style.visibility</p:attrName>
                                        </p:attrNameLst>
                                      </p:cBhvr>
                                      <p:to>
                                        <p:strVal val="visible"/>
                                      </p:to>
                                    </p:set>
                                    <p:animEffect transition="in" filter="fade">
                                      <p:cBhvr>
                                        <p:cTn id="122" dur="1000"/>
                                        <p:tgtEl>
                                          <p:spTgt spid="25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47"/>
                                        </p:tgtEl>
                                        <p:attrNameLst>
                                          <p:attrName>style.visibility</p:attrName>
                                        </p:attrNameLst>
                                      </p:cBhvr>
                                      <p:to>
                                        <p:strVal val="visible"/>
                                      </p:to>
                                    </p:set>
                                    <p:animEffect transition="in" filter="fade">
                                      <p:cBhvr>
                                        <p:cTn id="127"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nvSpPr>
        <p:spPr>
          <a:xfrm>
            <a:off x="355602" y="0"/>
            <a:ext cx="11480495"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17" name="Picture 16"/>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7" y="826681"/>
            <a:ext cx="9833548" cy="1325563"/>
          </a:xfrm>
        </p:spPr>
        <p:txBody>
          <a:bodyPr>
            <a:normAutofit/>
          </a:bodyPr>
          <a:lstStyle/>
          <a:p>
            <a:pPr algn="ctr"/>
            <a:r>
              <a:rPr lang="en-IN" sz="4000" dirty="0">
                <a:solidFill>
                  <a:srgbClr val="FFFFFF"/>
                </a:solidFill>
                <a:latin typeface="Times New Roman" panose="02020603050405020304" pitchFamily="18" charset="0"/>
                <a:cs typeface="Times New Roman" panose="02020603050405020304" pitchFamily="18" charset="0"/>
              </a:rPr>
              <a:t>Scikit-Learn Design</a:t>
            </a:r>
          </a:p>
        </p:txBody>
      </p:sp>
      <p:sp>
        <p:nvSpPr>
          <p:cNvPr id="3" name="Content Placeholder 2"/>
          <p:cNvSpPr>
            <a:spLocks noGrp="1"/>
          </p:cNvSpPr>
          <p:nvPr>
            <p:ph idx="1"/>
          </p:nvPr>
        </p:nvSpPr>
        <p:spPr>
          <a:xfrm>
            <a:off x="1179227" y="2753936"/>
            <a:ext cx="9833548" cy="3033011"/>
          </a:xfrm>
        </p:spPr>
        <p:txBody>
          <a:bodyPr>
            <a:normAutofit fontScale="92500" lnSpcReduction="10000"/>
          </a:bodyPr>
          <a:lstStyle/>
          <a:p>
            <a:r>
              <a:rPr lang="en-US" sz="2400" b="1" dirty="0">
                <a:solidFill>
                  <a:srgbClr val="000000"/>
                </a:solidFill>
                <a:latin typeface="Times New Roman" panose="02020603050405020304" pitchFamily="18" charset="0"/>
                <a:cs typeface="Times New Roman" panose="02020603050405020304" pitchFamily="18" charset="0"/>
              </a:rPr>
              <a:t>The main design principles are :</a:t>
            </a:r>
          </a:p>
          <a:p>
            <a:r>
              <a:rPr lang="en-US" sz="2400" b="1" dirty="0">
                <a:latin typeface="Times New Roman" panose="02020603050405020304" pitchFamily="18" charset="0"/>
                <a:cs typeface="Times New Roman" panose="02020603050405020304" pitchFamily="18" charset="0"/>
              </a:rPr>
              <a:t>Consistency</a:t>
            </a:r>
            <a:r>
              <a:rPr lang="en-US" sz="2400" dirty="0">
                <a:latin typeface="Times New Roman" panose="02020603050405020304" pitchFamily="18" charset="0"/>
                <a:cs typeface="Times New Roman" panose="02020603050405020304" pitchFamily="18" charset="0"/>
              </a:rPr>
              <a:t> - Estimators (fit()),Transformers (</a:t>
            </a:r>
            <a:r>
              <a:rPr lang="en-US" sz="2400" dirty="0" err="1">
                <a:latin typeface="Times New Roman" panose="02020603050405020304" pitchFamily="18" charset="0"/>
                <a:cs typeface="Times New Roman" panose="02020603050405020304" pitchFamily="18" charset="0"/>
              </a:rPr>
              <a:t>fit_transform</a:t>
            </a:r>
            <a:r>
              <a:rPr lang="en-US" sz="2400" dirty="0">
                <a:latin typeface="Times New Roman" panose="02020603050405020304" pitchFamily="18" charset="0"/>
                <a:cs typeface="Times New Roman" panose="02020603050405020304" pitchFamily="18" charset="0"/>
              </a:rPr>
              <a:t>()) and Predictors (predict() and score()) methods.</a:t>
            </a:r>
          </a:p>
          <a:p>
            <a:r>
              <a:rPr lang="en-IN" sz="2400" b="1" dirty="0">
                <a:latin typeface="Times New Roman" panose="02020603050405020304" pitchFamily="18" charset="0"/>
                <a:cs typeface="Times New Roman" panose="02020603050405020304" pitchFamily="18" charset="0"/>
              </a:rPr>
              <a:t>Inspection</a:t>
            </a:r>
            <a:r>
              <a:rPr lang="en-IN" sz="2400" dirty="0">
                <a:latin typeface="Times New Roman" panose="02020603050405020304" pitchFamily="18" charset="0"/>
                <a:cs typeface="Times New Roman" panose="02020603050405020304" pitchFamily="18" charset="0"/>
              </a:rPr>
              <a:t> - Estimators hyper-parameters.</a:t>
            </a:r>
          </a:p>
          <a:p>
            <a:r>
              <a:rPr lang="en-US" sz="2400" b="1" dirty="0">
                <a:latin typeface="Times New Roman" panose="02020603050405020304" pitchFamily="18" charset="0"/>
                <a:cs typeface="Times New Roman" panose="02020603050405020304" pitchFamily="18" charset="0"/>
              </a:rPr>
              <a:t>Nonproliferation of classes </a:t>
            </a:r>
            <a:r>
              <a:rPr lang="en-US" sz="2400" dirty="0">
                <a:latin typeface="Times New Roman" panose="02020603050405020304" pitchFamily="18" charset="0"/>
                <a:cs typeface="Times New Roman" panose="02020603050405020304" pitchFamily="18" charset="0"/>
              </a:rPr>
              <a:t>– Datasets are represented as </a:t>
            </a:r>
            <a:r>
              <a:rPr lang="en-US" sz="2400" dirty="0" err="1">
                <a:latin typeface="Times New Roman" panose="02020603050405020304" pitchFamily="18" charset="0"/>
                <a:cs typeface="Times New Roman" panose="02020603050405020304" pitchFamily="18" charset="0"/>
              </a:rPr>
              <a:t>Numpy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arrays,instead</a:t>
            </a:r>
            <a:r>
              <a:rPr lang="en-US" sz="2400" dirty="0">
                <a:latin typeface="Times New Roman" panose="02020603050405020304" pitchFamily="18" charset="0"/>
                <a:cs typeface="Times New Roman" panose="02020603050405020304" pitchFamily="18" charset="0"/>
              </a:rPr>
              <a:t> of homemade classes.</a:t>
            </a:r>
          </a:p>
          <a:p>
            <a:r>
              <a:rPr lang="en-IN" sz="2400" b="1" dirty="0">
                <a:latin typeface="Times New Roman" panose="02020603050405020304" pitchFamily="18" charset="0"/>
                <a:cs typeface="Times New Roman" panose="02020603050405020304" pitchFamily="18" charset="0"/>
              </a:rPr>
              <a:t>Composition</a:t>
            </a:r>
            <a:r>
              <a:rPr lang="en-IN" sz="2400" dirty="0">
                <a:latin typeface="Times New Roman" panose="02020603050405020304" pitchFamily="18" charset="0"/>
                <a:cs typeface="Times New Roman" panose="02020603050405020304" pitchFamily="18" charset="0"/>
              </a:rPr>
              <a:t> - To create a Pipeline Estimator.</a:t>
            </a:r>
          </a:p>
          <a:p>
            <a:r>
              <a:rPr lang="en-US" sz="2400" b="1" dirty="0">
                <a:latin typeface="Times New Roman" panose="02020603050405020304" pitchFamily="18" charset="0"/>
                <a:cs typeface="Times New Roman" panose="02020603050405020304" pitchFamily="18" charset="0"/>
              </a:rPr>
              <a:t>Sensible defaults </a:t>
            </a:r>
            <a:r>
              <a:rPr lang="en-US" sz="2400" dirty="0">
                <a:latin typeface="Times New Roman" panose="02020603050405020304" pitchFamily="18" charset="0"/>
                <a:cs typeface="Times New Roman" panose="02020603050405020304" pitchFamily="18" charset="0"/>
              </a:rPr>
              <a:t>- Reasonable default values for most parameters</a:t>
            </a:r>
          </a:p>
          <a:p>
            <a:endParaRPr lang="en-US" sz="2000" dirty="0">
              <a:solidFill>
                <a:srgbClr val="000000"/>
              </a:solidFill>
            </a:endParaRPr>
          </a:p>
        </p:txBody>
      </p:sp>
    </p:spTree>
    <p:extLst>
      <p:ext uri="{BB962C8B-B14F-4D97-AF65-F5344CB8AC3E}">
        <p14:creationId xmlns:p14="http://schemas.microsoft.com/office/powerpoint/2010/main" val="1104600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619" y="858129"/>
            <a:ext cx="9875519" cy="745588"/>
          </a:xfrm>
        </p:spPr>
        <p:txBody>
          <a:bodyPr>
            <a:normAutofit fontScale="90000"/>
          </a:bodyPr>
          <a:lstStyle/>
          <a:p>
            <a:pPr marL="0" marR="0" lvl="0" indent="0" defTabSz="584200" rtl="0" eaLnBrk="1" fontAlgn="auto" latinLnBrk="0" hangingPunct="0">
              <a:lnSpc>
                <a:spcPct val="100000"/>
              </a:lnSpc>
              <a:spcBef>
                <a:spcPts val="0"/>
              </a:spcBef>
              <a:spcAft>
                <a:spcPts val="0"/>
              </a:spcAft>
              <a:defRPr/>
            </a:pPr>
            <a:br>
              <a:rPr kumimoji="0" lang="en-US" sz="2400" b="1" i="0" u="none" strike="noStrike" kern="0" cap="none" spc="0" normalizeH="0" baseline="0" noProof="0" dirty="0">
                <a:ln>
                  <a:noFill/>
                </a:ln>
                <a:solidFill>
                  <a:srgbClr val="000000"/>
                </a:solidFill>
                <a:effectLst/>
                <a:uLnTx/>
                <a:uFillTx/>
                <a:latin typeface="Helvetica Neue"/>
                <a:sym typeface="Helvetica Neue"/>
              </a:rPr>
            </a:br>
            <a:r>
              <a:rPr kumimoji="0" lang="en-US" sz="2400" b="1" i="0" u="none" strike="noStrike" kern="0" cap="none" spc="0" normalizeH="0" baseline="0" noProof="0" dirty="0">
                <a:ln>
                  <a:noFill/>
                </a:ln>
                <a:solidFill>
                  <a:srgbClr val="000000"/>
                </a:solidFill>
                <a:effectLst/>
                <a:uLnTx/>
                <a:uFillTx/>
                <a:latin typeface="Helvetica Neue"/>
                <a:sym typeface="Helvetica Neue"/>
              </a:rPr>
              <a:t>Attributes can also be termed as Feature, Variable, Dimension or Fields</a:t>
            </a:r>
            <a:br>
              <a:rPr kumimoji="0" lang="en-US" sz="2400" b="1" i="0" u="none" strike="noStrike" kern="0" cap="none" spc="0" normalizeH="0" baseline="0" noProof="0" dirty="0">
                <a:ln>
                  <a:noFill/>
                </a:ln>
                <a:solidFill>
                  <a:srgbClr val="000000"/>
                </a:solidFill>
                <a:effectLst/>
                <a:uLnTx/>
                <a:uFillTx/>
                <a:latin typeface="Helvetica Neue"/>
                <a:sym typeface="Helvetica Neue"/>
              </a:rPr>
            </a:br>
            <a:endParaRPr lang="en-IN" dirty="0"/>
          </a:p>
        </p:txBody>
      </p:sp>
      <p:pic>
        <p:nvPicPr>
          <p:cNvPr id="5" name="MiqVgzrrdcTruJJrrHuOlYmYJJ6fj3ycBIyNETa5Eo4BKrJLqEU9mKYfqNq42hUc07QxK9LlwvyZGpNBO5A7k0LaW9jHZuO7lJCwg75cFbSFDCSVFKUrRAzIU4lVlrlpChsIXzxi5I7ZlH1O6g.png" descr="MiqVgzrrdcTruJJrrHuOlYmYJJ6fj3ycBIyNETa5Eo4BKrJLqEU9mKYfqNq42hUc07QxK9LlwvyZGpNBO5A7k0LaW9jHZuO7lJCwg75cFbSFDCSVFKUrRAzIU4lVlrlpChsIXzxi5I7ZlH1O6g.png"/>
          <p:cNvPicPr>
            <a:picLocks noGrp="1" noChangeAspect="1"/>
          </p:cNvPicPr>
          <p:nvPr>
            <p:ph idx="1"/>
          </p:nvPr>
        </p:nvPicPr>
        <p:blipFill>
          <a:blip r:embed="rId2"/>
          <a:stretch>
            <a:fillRect/>
          </a:stretch>
        </p:blipFill>
        <p:spPr>
          <a:xfrm>
            <a:off x="1747511" y="2388015"/>
            <a:ext cx="8036994" cy="3126520"/>
          </a:xfrm>
          <a:prstGeom prst="rect">
            <a:avLst/>
          </a:prstGeom>
          <a:ln w="12700">
            <a:miter lim="4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0EF6-1E10-44DC-A99F-15DA5AF82498}"/>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E96B8657-6B3D-4AF7-86B7-E92A3B2C860C}"/>
              </a:ext>
            </a:extLst>
          </p:cNvPr>
          <p:cNvSpPr>
            <a:spLocks noGrp="1"/>
          </p:cNvSpPr>
          <p:nvPr>
            <p:ph idx="1"/>
          </p:nvPr>
        </p:nvSpPr>
        <p:spPr/>
        <p:txBody>
          <a:bodyPr/>
          <a:lstStyle/>
          <a:p>
            <a:endParaRPr lang="en-US" dirty="0"/>
          </a:p>
        </p:txBody>
      </p:sp>
      <p:pic>
        <p:nvPicPr>
          <p:cNvPr id="11" name="Picture 10">
            <a:extLst>
              <a:ext uri="{FF2B5EF4-FFF2-40B4-BE49-F238E27FC236}">
                <a16:creationId xmlns:a16="http://schemas.microsoft.com/office/drawing/2014/main" id="{B410229F-23C0-4BAC-971C-EE39704186CE}"/>
              </a:ext>
            </a:extLst>
          </p:cNvPr>
          <p:cNvPicPr>
            <a:picLocks noChangeAspect="1"/>
          </p:cNvPicPr>
          <p:nvPr/>
        </p:nvPicPr>
        <p:blipFill>
          <a:blip r:embed="rId2"/>
          <a:stretch>
            <a:fillRect/>
          </a:stretch>
        </p:blipFill>
        <p:spPr>
          <a:xfrm>
            <a:off x="2466975" y="63498"/>
            <a:ext cx="7258050" cy="6429375"/>
          </a:xfrm>
          <a:prstGeom prst="rect">
            <a:avLst/>
          </a:prstGeom>
        </p:spPr>
      </p:pic>
    </p:spTree>
    <p:extLst>
      <p:ext uri="{BB962C8B-B14F-4D97-AF65-F5344CB8AC3E}">
        <p14:creationId xmlns:p14="http://schemas.microsoft.com/office/powerpoint/2010/main" val="2139752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Rectangle"/>
          <p:cNvSpPr/>
          <p:nvPr/>
        </p:nvSpPr>
        <p:spPr>
          <a:xfrm>
            <a:off x="1506141" y="-44648"/>
            <a:ext cx="2436270" cy="6947297"/>
          </a:xfrm>
          <a:prstGeom prst="rect">
            <a:avLst/>
          </a:prstGeom>
          <a:solidFill>
            <a:schemeClr val="accent5">
              <a:hueOff val="-82419"/>
              <a:satOff val="-9507"/>
              <a:lumOff val="-16337"/>
            </a:schemeClr>
          </a:solidFill>
          <a:ln w="12700">
            <a:miter lim="400000"/>
          </a:ln>
        </p:spPr>
        <p:txBody>
          <a:bodyPr lIns="35718" tIns="35718" rIns="35718" bIns="35718" anchor="ctr"/>
          <a:lstStyle/>
          <a:p>
            <a:pPr marL="0" marR="0" lvl="0" indent="0" algn="l" defTabSz="914400" rtl="0" eaLnBrk="1" fontAlgn="auto" latinLnBrk="0" hangingPunct="1">
              <a:lnSpc>
                <a:spcPct val="100000"/>
              </a:lnSpc>
              <a:spcBef>
                <a:spcPts val="0"/>
              </a:spcBef>
              <a:spcAft>
                <a:spcPts val="0"/>
              </a:spcAft>
              <a:buClrTx/>
              <a:buSzTx/>
              <a:buFontTx/>
              <a:buNone/>
              <a:tabLst/>
              <a:defRPr sz="2200" b="0">
                <a:solidFill>
                  <a:srgbClr val="FFFFFF"/>
                </a:solidFill>
                <a:latin typeface="+mn-lt"/>
                <a:ea typeface="+mn-ea"/>
                <a:cs typeface="+mn-cs"/>
                <a:sym typeface="Helvetica Neue Medium"/>
              </a:defRPr>
            </a:pPr>
            <a:endParaRPr kumimoji="0" sz="1545" b="0" i="0" u="none" strike="noStrike" kern="1200" cap="none" spc="0" normalizeH="0" baseline="0" noProof="0">
              <a:ln>
                <a:noFill/>
              </a:ln>
              <a:solidFill>
                <a:srgbClr val="FFFFFF"/>
              </a:solidFill>
              <a:effectLst/>
              <a:uLnTx/>
              <a:uFillTx/>
              <a:latin typeface="Calibri"/>
              <a:ea typeface="+mn-ea"/>
              <a:cs typeface="+mn-cs"/>
              <a:sym typeface="Helvetica Neue Medium"/>
            </a:endParaRPr>
          </a:p>
        </p:txBody>
      </p:sp>
      <p:pic>
        <p:nvPicPr>
          <p:cNvPr id="464" name="Oval Oval" descr="Oval Oval"/>
          <p:cNvPicPr/>
          <p:nvPr/>
        </p:nvPicPr>
        <p:blipFill>
          <a:blip r:embed="rId3"/>
          <a:stretch>
            <a:fillRect/>
          </a:stretch>
        </p:blipFill>
        <p:spPr>
          <a:xfrm rot="6506688">
            <a:off x="1573449" y="2506113"/>
            <a:ext cx="2301652" cy="2267546"/>
          </a:xfrm>
          <a:prstGeom prst="rect">
            <a:avLst/>
          </a:prstGeom>
        </p:spPr>
      </p:pic>
      <p:sp>
        <p:nvSpPr>
          <p:cNvPr id="466" name="Main steps to follow"/>
          <p:cNvSpPr txBox="1"/>
          <p:nvPr/>
        </p:nvSpPr>
        <p:spPr>
          <a:xfrm>
            <a:off x="1640932" y="3545952"/>
            <a:ext cx="2166687" cy="456565"/>
          </a:xfrm>
          <a:prstGeom prst="rect">
            <a:avLst/>
          </a:prstGeom>
          <a:ln w="12700">
            <a:miter lim="400000"/>
          </a:ln>
        </p:spPr>
        <p:txBody>
          <a:bodyPr lIns="35718" tIns="35718" rIns="35718" bIns="35718" anchor="ctr">
            <a:spAutoFit/>
          </a:bodyPr>
          <a:lstStyle>
            <a:lvl1pPr defTabSz="457200">
              <a:defRPr sz="3565" b="0">
                <a:solidFill>
                  <a:srgbClr val="FFFFFF"/>
                </a:solidFill>
                <a:latin typeface="Herculanum"/>
                <a:ea typeface="Herculanum"/>
                <a:cs typeface="Herculanum"/>
                <a:sym typeface="Herculanum"/>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505" b="0" i="0" u="none" strike="noStrike" kern="1200" cap="none" spc="0" normalizeH="0" baseline="0" noProof="0" dirty="0">
                <a:ln>
                  <a:noFill/>
                </a:ln>
                <a:solidFill>
                  <a:srgbClr val="FFFFFF"/>
                </a:solidFill>
                <a:effectLst/>
                <a:uLnTx/>
                <a:uFillTx/>
                <a:latin typeface="Herculanum"/>
                <a:sym typeface="Herculanum"/>
              </a:rPr>
              <a:t>Key points</a:t>
            </a:r>
            <a:endParaRPr kumimoji="0" sz="845" b="1" i="0" u="none" strike="noStrike" kern="1200" cap="none" spc="0" normalizeH="0" baseline="0" noProof="0" dirty="0">
              <a:ln>
                <a:noFill/>
              </a:ln>
              <a:solidFill>
                <a:srgbClr val="FFFFFF"/>
              </a:solidFill>
              <a:effectLst/>
              <a:uLnTx/>
              <a:uFillTx/>
              <a:latin typeface="Times"/>
              <a:ea typeface="Times"/>
              <a:cs typeface="Times"/>
              <a:sym typeface="Times"/>
            </a:endParaRPr>
          </a:p>
        </p:txBody>
      </p:sp>
      <p:sp>
        <p:nvSpPr>
          <p:cNvPr id="467" name="Get the data  (real world data)…"/>
          <p:cNvSpPr txBox="1"/>
          <p:nvPr/>
        </p:nvSpPr>
        <p:spPr>
          <a:xfrm>
            <a:off x="4257040" y="740410"/>
            <a:ext cx="7346315" cy="5346700"/>
          </a:xfrm>
          <a:prstGeom prst="rect">
            <a:avLst/>
          </a:prstGeom>
          <a:ln w="12700">
            <a:miter lim="400000"/>
          </a:ln>
        </p:spPr>
        <p:txBody>
          <a:bodyPr wrap="square" lIns="35718" tIns="35718" rIns="35718" bIns="35718" anchor="ctr">
            <a:spAutoFit/>
          </a:bodyPr>
          <a:lstStyle/>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Dataset:</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Collection of data</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Model:</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Representation of what a ML System has learned from training data</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Training : </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Process of determining the ideal parameters</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Learning :</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Output of the training </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process,which</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a Machine Learning model can use to make predictions</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Training dataset:</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subset of the data set to train a model</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Validation dataset:</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Also a subset of </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dataset,disjunct</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from training </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dataset,that</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we use to adjust hyperparameters</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Testing </a:t>
            </a:r>
            <a:r>
              <a:rPr kumimoji="0" lang="en-IN" sz="2015"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dataset:</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Used</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to test model which has gone through initial vetting by validation set.</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Hyperparameter:</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Values</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which are set before training a model</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Parameter:</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A</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variable of a model that ML System trains on its own.</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Target:</a:t>
            </a:r>
            <a:r>
              <a:rPr kumimoji="0" lang="en-US" altLang="en-IN" sz="2015"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 </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Output</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of the input variable also called as Dependent variable or Response variable.</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endParaRPr kumimoji="0" sz="2015" b="0" i="0" u="none" strike="noStrike" kern="1200" cap="none" spc="0" normalizeH="0" baseline="0" noProof="0" dirty="0">
              <a:ln>
                <a:noFill/>
              </a:ln>
              <a:solidFill>
                <a:prstClr val="black"/>
              </a:solidFill>
              <a:effectLst/>
              <a:uLnTx/>
              <a:uFillTx/>
              <a:latin typeface="Helvetica"/>
              <a:cs typeface="Helvetica"/>
              <a:sym typeface="Helvetic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Rectangle"/>
          <p:cNvSpPr/>
          <p:nvPr/>
        </p:nvSpPr>
        <p:spPr>
          <a:xfrm>
            <a:off x="1506141" y="-44648"/>
            <a:ext cx="2436270" cy="6947297"/>
          </a:xfrm>
          <a:prstGeom prst="rect">
            <a:avLst/>
          </a:prstGeom>
          <a:solidFill>
            <a:schemeClr val="accent5">
              <a:hueOff val="-82419"/>
              <a:satOff val="-9507"/>
              <a:lumOff val="-16337"/>
            </a:schemeClr>
          </a:solidFill>
          <a:ln w="12700">
            <a:miter lim="400000"/>
          </a:ln>
        </p:spPr>
        <p:txBody>
          <a:bodyPr lIns="35718" tIns="35718" rIns="35718" bIns="35718" anchor="ctr"/>
          <a:lstStyle/>
          <a:p>
            <a:pPr marL="0" marR="0" lvl="0" indent="0" algn="l" defTabSz="914400" rtl="0" eaLnBrk="1" fontAlgn="auto" latinLnBrk="0" hangingPunct="1">
              <a:lnSpc>
                <a:spcPct val="100000"/>
              </a:lnSpc>
              <a:spcBef>
                <a:spcPts val="0"/>
              </a:spcBef>
              <a:spcAft>
                <a:spcPts val="0"/>
              </a:spcAft>
              <a:buClrTx/>
              <a:buSzTx/>
              <a:buFontTx/>
              <a:buNone/>
              <a:tabLst/>
              <a:defRPr sz="2200" b="0">
                <a:solidFill>
                  <a:srgbClr val="FFFFFF"/>
                </a:solidFill>
                <a:latin typeface="+mn-lt"/>
                <a:ea typeface="+mn-ea"/>
                <a:cs typeface="+mn-cs"/>
                <a:sym typeface="Helvetica Neue Medium"/>
              </a:defRPr>
            </a:pPr>
            <a:endParaRPr kumimoji="0" sz="1545" b="0" i="0" u="none" strike="noStrike" kern="1200" cap="none" spc="0" normalizeH="0" baseline="0" noProof="0">
              <a:ln>
                <a:noFill/>
              </a:ln>
              <a:solidFill>
                <a:srgbClr val="FFFFFF"/>
              </a:solidFill>
              <a:effectLst/>
              <a:uLnTx/>
              <a:uFillTx/>
              <a:latin typeface="Calibri"/>
              <a:ea typeface="+mn-ea"/>
              <a:cs typeface="+mn-cs"/>
              <a:sym typeface="Helvetica Neue Medium"/>
            </a:endParaRPr>
          </a:p>
        </p:txBody>
      </p:sp>
      <p:pic>
        <p:nvPicPr>
          <p:cNvPr id="464" name="Oval Oval" descr="Oval Oval"/>
          <p:cNvPicPr/>
          <p:nvPr/>
        </p:nvPicPr>
        <p:blipFill>
          <a:blip r:embed="rId2"/>
          <a:stretch>
            <a:fillRect/>
          </a:stretch>
        </p:blipFill>
        <p:spPr>
          <a:xfrm rot="6506688">
            <a:off x="1573449" y="2506113"/>
            <a:ext cx="2301652" cy="2267546"/>
          </a:xfrm>
          <a:prstGeom prst="rect">
            <a:avLst/>
          </a:prstGeom>
        </p:spPr>
      </p:pic>
      <p:sp>
        <p:nvSpPr>
          <p:cNvPr id="466" name="Main steps to follow"/>
          <p:cNvSpPr txBox="1"/>
          <p:nvPr/>
        </p:nvSpPr>
        <p:spPr>
          <a:xfrm>
            <a:off x="1640932" y="3545952"/>
            <a:ext cx="2166687" cy="456565"/>
          </a:xfrm>
          <a:prstGeom prst="rect">
            <a:avLst/>
          </a:prstGeom>
          <a:ln w="12700">
            <a:miter lim="400000"/>
          </a:ln>
        </p:spPr>
        <p:txBody>
          <a:bodyPr lIns="35718" tIns="35718" rIns="35718" bIns="35718" anchor="ctr">
            <a:spAutoFit/>
          </a:bodyPr>
          <a:lstStyle>
            <a:lvl1pPr defTabSz="457200">
              <a:defRPr sz="3565" b="0">
                <a:solidFill>
                  <a:srgbClr val="FFFFFF"/>
                </a:solidFill>
                <a:latin typeface="Herculanum"/>
                <a:ea typeface="Herculanum"/>
                <a:cs typeface="Herculanum"/>
                <a:sym typeface="Herculanum"/>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505" b="0" i="0" u="none" strike="noStrike" kern="1200" cap="none" spc="0" normalizeH="0" baseline="0" noProof="0" dirty="0">
                <a:ln>
                  <a:noFill/>
                </a:ln>
                <a:solidFill>
                  <a:srgbClr val="FFFFFF"/>
                </a:solidFill>
                <a:effectLst/>
                <a:uLnTx/>
                <a:uFillTx/>
                <a:latin typeface="Herculanum"/>
                <a:sym typeface="Herculanum"/>
              </a:rPr>
              <a:t>Key points</a:t>
            </a:r>
            <a:endParaRPr kumimoji="0" sz="845" b="1" i="0" u="none" strike="noStrike" kern="1200" cap="none" spc="0" normalizeH="0" baseline="0" noProof="0" dirty="0">
              <a:ln>
                <a:noFill/>
              </a:ln>
              <a:solidFill>
                <a:srgbClr val="FFFFFF"/>
              </a:solidFill>
              <a:effectLst/>
              <a:uLnTx/>
              <a:uFillTx/>
              <a:latin typeface="Times"/>
              <a:ea typeface="Times"/>
              <a:cs typeface="Times"/>
              <a:sym typeface="Times"/>
            </a:endParaRPr>
          </a:p>
        </p:txBody>
      </p:sp>
      <p:sp>
        <p:nvSpPr>
          <p:cNvPr id="467" name="Get the data  (real world data)…"/>
          <p:cNvSpPr txBox="1"/>
          <p:nvPr/>
        </p:nvSpPr>
        <p:spPr>
          <a:xfrm>
            <a:off x="4071181" y="1365627"/>
            <a:ext cx="6570887" cy="5036185"/>
          </a:xfrm>
          <a:prstGeom prst="rect">
            <a:avLst/>
          </a:prstGeom>
          <a:ln w="12700">
            <a:miter lim="400000"/>
          </a:ln>
        </p:spPr>
        <p:txBody>
          <a:bodyPr lIns="35718" tIns="35718" rIns="35718" bIns="35718" anchor="ctr">
            <a:spAutoFit/>
          </a:bodyPr>
          <a:lstStyle/>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Feature : </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Individual Independent variables that act as input in your </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system.These</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are also called as Independent variables or Predictor variables.</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endPar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endParaRP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Label :</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Labels are the final </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output,such</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as output classes.</a:t>
            </a:r>
          </a:p>
          <a:p>
            <a:pPr marL="139700" marR="0" lvl="0" indent="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None/>
              <a:tabLst/>
              <a:defRPr sz="2865">
                <a:latin typeface="Helvetica"/>
                <a:ea typeface="Helvetica"/>
                <a:cs typeface="Helvetica"/>
                <a:sym typeface="Helvetica"/>
              </a:defRPr>
            </a:pPr>
            <a:endPar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endParaRP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Fit :</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Capture patterns from provided </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data.Heart</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of Modelling.</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endPar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endParaRP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Evaluate :</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Determine how accurate the model’s predictions are.</a:t>
            </a:r>
          </a:p>
          <a:p>
            <a:pPr marL="139700" marR="0" lvl="0" indent="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None/>
              <a:tabLst/>
              <a:defRPr sz="2865">
                <a:latin typeface="Helvetica"/>
                <a:ea typeface="Helvetica"/>
                <a:cs typeface="Helvetica"/>
                <a:sym typeface="Helvetica"/>
              </a:defRPr>
            </a:pPr>
            <a:endPar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endParaRP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r>
              <a:rPr kumimoji="0" lang="en-IN" sz="2015"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Regularization :</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Method to estimate a preferred complexity of Machine Learning so that the model </a:t>
            </a:r>
            <a:r>
              <a:rPr kumimoji="0" lang="en-IN" sz="2015"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sym typeface="Helvetica"/>
              </a:rPr>
              <a:t>generalizes,by</a:t>
            </a:r>
            <a:r>
              <a:rPr kumimoji="0" lang="en-IN" sz="2015"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Helvetica"/>
              </a:rPr>
              <a:t> avoiding underfitting and overfitting.</a:t>
            </a:r>
          </a:p>
          <a:p>
            <a:pPr marL="457200" marR="0" lvl="0" indent="-317500" algn="l" defTabSz="457200" rtl="0" eaLnBrk="1" fontAlgn="auto" latinLnBrk="0" hangingPunct="1">
              <a:lnSpc>
                <a:spcPct val="100000"/>
              </a:lnSpc>
              <a:spcBef>
                <a:spcPts val="0"/>
              </a:spcBef>
              <a:spcAft>
                <a:spcPts val="0"/>
              </a:spcAft>
              <a:buClr>
                <a:srgbClr val="000000"/>
              </a:buClr>
              <a:buSzPct val="145000"/>
              <a:buFont typeface="Times New Roman" panose="02020603050405020304"/>
              <a:buChar char="•"/>
              <a:tabLst/>
              <a:defRPr sz="2865">
                <a:latin typeface="Helvetica"/>
                <a:ea typeface="Helvetica"/>
                <a:cs typeface="Helvetica"/>
                <a:sym typeface="Helvetica"/>
              </a:defRPr>
            </a:pPr>
            <a:endParaRPr kumimoji="0" sz="2015" b="0" i="0" u="none" strike="noStrike" kern="1200" cap="none" spc="0" normalizeH="0" baseline="0" noProof="0" dirty="0">
              <a:ln>
                <a:noFill/>
              </a:ln>
              <a:solidFill>
                <a:prstClr val="black"/>
              </a:solidFill>
              <a:effectLst/>
              <a:uLnTx/>
              <a:uFillTx/>
              <a:latin typeface="Helvetica"/>
              <a:cs typeface="Helvetica"/>
              <a:sym typeface="Helvetic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
          <p:cNvSpPr txBox="1"/>
          <p:nvPr/>
        </p:nvSpPr>
        <p:spPr>
          <a:xfrm>
            <a:off x="5037667" y="1629568"/>
            <a:ext cx="6096000" cy="2996279"/>
          </a:xfrm>
          <a:prstGeom prst="rect">
            <a:avLst/>
          </a:prstGeom>
          <a:noFill/>
          <a:ln>
            <a:noFill/>
          </a:ln>
        </p:spPr>
        <p:txBody>
          <a:bodyPr spcFirstLastPara="1" wrap="square" lIns="121900" tIns="60933" rIns="121900" bIns="60933"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ea typeface="+mn-ea"/>
                <a:cs typeface="Arial"/>
                <a:sym typeface="Arial"/>
              </a:rPr>
              <a:t>Feature scaling in machine learning is one of the most critical steps during the pre-processing of data before creating a machine learning model.</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ea typeface="+mn-ea"/>
                <a:cs typeface="Arial"/>
                <a:sym typeface="Arial"/>
              </a:rPr>
              <a:t>Scaling can make a difference between a weak machine learning model and a better one.</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ea typeface="+mn-ea"/>
                <a:cs typeface="Arial"/>
                <a:sym typeface="Arial"/>
              </a:rPr>
              <a:t>The most common techniques of feature scaling are Normalization and Standardization.</a:t>
            </a: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56" name="Google Shape;256;p2"/>
          <p:cNvSpPr/>
          <p:nvPr/>
        </p:nvSpPr>
        <p:spPr>
          <a:xfrm>
            <a:off x="452350" y="665164"/>
            <a:ext cx="4993200" cy="1928807"/>
          </a:xfrm>
          <a:prstGeom prst="rect">
            <a:avLst/>
          </a:prstGeom>
          <a:noFill/>
          <a:ln>
            <a:noFill/>
          </a:ln>
        </p:spPr>
        <p:txBody>
          <a:bodyPr spcFirstLastPara="1" wrap="square" lIns="121900" tIns="60933" rIns="121900" bIns="60933"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5867" b="1" i="0" u="none" strike="noStrike" kern="0" cap="none" spc="0" normalizeH="0" baseline="0" noProof="0" dirty="0">
                <a:ln>
                  <a:noFill/>
                </a:ln>
                <a:solidFill>
                  <a:srgbClr val="FFFFFF"/>
                </a:solidFill>
                <a:effectLst/>
                <a:uLnTx/>
                <a:uFillTx/>
                <a:latin typeface="Arial"/>
                <a:ea typeface="+mn-ea"/>
                <a:cs typeface="Arial"/>
                <a:sym typeface="Arial"/>
              </a:rPr>
              <a:t>Feature Scaling</a:t>
            </a:r>
            <a:endParaRPr kumimoji="0" sz="5867" b="1" i="0" u="none" strike="noStrike" kern="0" cap="none" spc="0" normalizeH="0" baseline="0" noProof="0" dirty="0">
              <a:ln>
                <a:noFill/>
              </a:ln>
              <a:solidFill>
                <a:srgbClr val="FFFFFF"/>
              </a:solidFill>
              <a:effectLst/>
              <a:uLnTx/>
              <a:uFillTx/>
              <a:latin typeface="Arial"/>
              <a:ea typeface="+mn-ea"/>
              <a:cs typeface="Arial"/>
              <a:sym typeface="Arial"/>
            </a:endParaRPr>
          </a:p>
        </p:txBody>
      </p:sp>
      <p:pic>
        <p:nvPicPr>
          <p:cNvPr id="257" name="Google Shape;257;p2"/>
          <p:cNvPicPr preferRelativeResize="0"/>
          <p:nvPr/>
        </p:nvPicPr>
        <p:blipFill rotWithShape="1">
          <a:blip r:embed="rId3">
            <a:alphaModFix/>
          </a:blip>
          <a:srcRect/>
          <a:stretch/>
        </p:blipFill>
        <p:spPr>
          <a:xfrm>
            <a:off x="609058" y="3939103"/>
            <a:ext cx="4146612" cy="265853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p:nvPr/>
        </p:nvSpPr>
        <p:spPr>
          <a:xfrm>
            <a:off x="4605867" y="2733161"/>
            <a:ext cx="4546600" cy="3911600"/>
          </a:xfrm>
          <a:prstGeom prst="rect">
            <a:avLst/>
          </a:prstGeom>
          <a:solidFill>
            <a:schemeClr val="accent3"/>
          </a:solidFill>
          <a:ln w="25400" cap="flat" cmpd="sng">
            <a:solidFill>
              <a:srgbClr val="00327D"/>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63" name="Google Shape;263;p24"/>
          <p:cNvSpPr txBox="1"/>
          <p:nvPr/>
        </p:nvSpPr>
        <p:spPr>
          <a:xfrm>
            <a:off x="4241800" y="1120130"/>
            <a:ext cx="6096000" cy="2134312"/>
          </a:xfrm>
          <a:prstGeom prst="rect">
            <a:avLst/>
          </a:prstGeom>
          <a:noFill/>
          <a:ln>
            <a:noFill/>
          </a:ln>
        </p:spPr>
        <p:txBody>
          <a:bodyPr spcFirstLastPara="1" wrap="square" lIns="121900" tIns="60933" rIns="121900" bIns="60933"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ea typeface="+mn-ea"/>
                <a:cs typeface="Arial"/>
                <a:sym typeface="Arial"/>
              </a:rPr>
              <a:t>Normalization is used when we want to bound our values between two numbers, typically, between [0,1] or [-1,1]. </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ea typeface="+mn-ea"/>
                <a:cs typeface="Arial"/>
                <a:sym typeface="Arial"/>
              </a:rPr>
              <a:t>While Standardization transforms the data to have zero mean and a variance of 1, they make our data </a:t>
            </a:r>
            <a:r>
              <a:rPr kumimoji="0" lang="en-GB" sz="1867" b="1" i="0" u="none" strike="noStrike" kern="0" cap="none" spc="0" normalizeH="0" baseline="0" noProof="0">
                <a:ln>
                  <a:noFill/>
                </a:ln>
                <a:solidFill>
                  <a:srgbClr val="FFFFFF"/>
                </a:solidFill>
                <a:effectLst/>
                <a:uLnTx/>
                <a:uFillTx/>
                <a:latin typeface="Arial"/>
                <a:ea typeface="+mn-ea"/>
                <a:cs typeface="Arial"/>
                <a:sym typeface="Arial"/>
              </a:rPr>
              <a:t>unitless</a:t>
            </a:r>
            <a:r>
              <a:rPr kumimoji="0" lang="en-GB" sz="1867" b="0" i="0" u="none" strike="noStrike" kern="0" cap="none" spc="0" normalizeH="0" baseline="0" noProof="0">
                <a:ln>
                  <a:noFill/>
                </a:ln>
                <a:solidFill>
                  <a:srgbClr val="FFFFFF"/>
                </a:solidFill>
                <a:effectLst/>
                <a:uLnTx/>
                <a:uFillTx/>
                <a:latin typeface="Arial"/>
                <a:ea typeface="+mn-ea"/>
                <a:cs typeface="Arial"/>
                <a:sym typeface="Arial"/>
              </a:rPr>
              <a:t>. </a:t>
            </a: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pic>
        <p:nvPicPr>
          <p:cNvPr id="264" name="Google Shape;264;p24"/>
          <p:cNvPicPr preferRelativeResize="0"/>
          <p:nvPr/>
        </p:nvPicPr>
        <p:blipFill rotWithShape="1">
          <a:blip r:embed="rId3">
            <a:alphaModFix/>
          </a:blip>
          <a:srcRect/>
          <a:stretch/>
        </p:blipFill>
        <p:spPr>
          <a:xfrm>
            <a:off x="4351867" y="2840421"/>
            <a:ext cx="5054600" cy="369708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2933" b="1" i="0" u="none" strike="noStrike" kern="0" cap="none" spc="0" normalizeH="0" baseline="0" noProof="0">
                <a:ln>
                  <a:noFill/>
                </a:ln>
                <a:solidFill>
                  <a:srgbClr val="000000"/>
                </a:solidFill>
                <a:effectLst/>
                <a:uLnTx/>
                <a:uFillTx/>
                <a:latin typeface="Arial"/>
                <a:ea typeface="+mn-ea"/>
                <a:cs typeface="Arial"/>
                <a:sym typeface="Arial"/>
              </a:rPr>
              <a:t>FEATURE SCALING</a:t>
            </a:r>
            <a:endParaRPr kumimoji="0" sz="2933" b="1" i="0" u="none" strike="noStrike" kern="0" cap="none" spc="0" normalizeH="0" baseline="0" noProof="0">
              <a:ln>
                <a:noFill/>
              </a:ln>
              <a:solidFill>
                <a:srgbClr val="000000"/>
              </a:solidFill>
              <a:effectLst/>
              <a:uLnTx/>
              <a:uFillTx/>
              <a:latin typeface="Arial"/>
              <a:ea typeface="+mn-ea"/>
              <a:cs typeface="Arial"/>
              <a:sym typeface="Arial"/>
            </a:endParaRPr>
          </a:p>
        </p:txBody>
      </p:sp>
      <p:graphicFrame>
        <p:nvGraphicFramePr>
          <p:cNvPr id="55" name="Google Shape;55;p13"/>
          <p:cNvGraphicFramePr/>
          <p:nvPr/>
        </p:nvGraphicFramePr>
        <p:xfrm>
          <a:off x="719500" y="1115367"/>
          <a:ext cx="32586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INDIA(inr)</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USA ($)</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56" name="Google Shape;56;p13"/>
          <p:cNvGraphicFramePr/>
          <p:nvPr/>
        </p:nvGraphicFramePr>
        <p:xfrm>
          <a:off x="719500" y="1765567"/>
          <a:ext cx="32586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140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25</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cxnSp>
        <p:nvCxnSpPr>
          <p:cNvPr id="57" name="Google Shape;57;p13"/>
          <p:cNvCxnSpPr/>
          <p:nvPr/>
        </p:nvCxnSpPr>
        <p:spPr>
          <a:xfrm>
            <a:off x="4009233" y="1460733"/>
            <a:ext cx="1791200" cy="0"/>
          </a:xfrm>
          <a:prstGeom prst="straightConnector1">
            <a:avLst/>
          </a:prstGeom>
          <a:noFill/>
          <a:ln w="28575" cap="flat" cmpd="sng">
            <a:solidFill>
              <a:schemeClr val="dk2"/>
            </a:solidFill>
            <a:prstDash val="solid"/>
            <a:round/>
            <a:headEnd type="none" w="med" len="med"/>
            <a:tailEnd type="triangle" w="med" len="med"/>
          </a:ln>
        </p:spPr>
      </p:cxnSp>
      <p:sp>
        <p:nvSpPr>
          <p:cNvPr id="58" name="Google Shape;58;p13"/>
          <p:cNvSpPr txBox="1"/>
          <p:nvPr/>
        </p:nvSpPr>
        <p:spPr>
          <a:xfrm>
            <a:off x="5810633" y="1181400"/>
            <a:ext cx="151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Features</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59;p13"/>
          <p:cNvSpPr txBox="1"/>
          <p:nvPr/>
        </p:nvSpPr>
        <p:spPr>
          <a:xfrm>
            <a:off x="7182200" y="3173355"/>
            <a:ext cx="3297600" cy="515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467" b="0" i="0" u="none" strike="noStrike" kern="0" cap="none" spc="0" normalizeH="0" baseline="0" noProof="0">
                <a:ln>
                  <a:noFill/>
                </a:ln>
                <a:solidFill>
                  <a:srgbClr val="000000"/>
                </a:solidFill>
                <a:effectLst/>
                <a:uLnTx/>
                <a:uFillTx/>
                <a:latin typeface="Arial"/>
                <a:ea typeface="+mn-ea"/>
                <a:cs typeface="Arial"/>
                <a:sym typeface="Arial"/>
              </a:rPr>
              <a:t>Here can we say that the price in India is higher than the price in USA?</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60" name="Google Shape;60;p13"/>
          <p:cNvPicPr preferRelativeResize="0"/>
          <p:nvPr/>
        </p:nvPicPr>
        <p:blipFill>
          <a:blip r:embed="rId3">
            <a:alphaModFix/>
          </a:blip>
          <a:stretch>
            <a:fillRect/>
          </a:stretch>
        </p:blipFill>
        <p:spPr>
          <a:xfrm flipH="1">
            <a:off x="10479947" y="2659567"/>
            <a:ext cx="1495187" cy="1402667"/>
          </a:xfrm>
          <a:prstGeom prst="rect">
            <a:avLst/>
          </a:prstGeom>
          <a:noFill/>
          <a:ln>
            <a:noFill/>
          </a:ln>
        </p:spPr>
      </p:pic>
      <p:sp>
        <p:nvSpPr>
          <p:cNvPr id="61" name="Google Shape;61;p13"/>
          <p:cNvSpPr/>
          <p:nvPr/>
        </p:nvSpPr>
        <p:spPr>
          <a:xfrm>
            <a:off x="1838734" y="1759233"/>
            <a:ext cx="2170033" cy="1805600"/>
          </a:xfrm>
          <a:custGeom>
            <a:avLst/>
            <a:gdLst/>
            <a:ahLst/>
            <a:cxnLst/>
            <a:rect l="l" t="t" r="r" b="b"/>
            <a:pathLst>
              <a:path w="65101" h="54168" extrusionOk="0">
                <a:moveTo>
                  <a:pt x="0" y="497"/>
                </a:moveTo>
                <a:lnTo>
                  <a:pt x="0" y="54168"/>
                </a:lnTo>
                <a:lnTo>
                  <a:pt x="65101" y="54168"/>
                </a:lnTo>
                <a:lnTo>
                  <a:pt x="64605" y="0"/>
                </a:lnTo>
                <a:close/>
              </a:path>
            </a:pathLst>
          </a:custGeom>
          <a:noFill/>
          <a:ln w="28575" cap="flat" cmpd="sng">
            <a:solidFill>
              <a:srgbClr val="00FF00"/>
            </a:solidFill>
            <a:prstDash val="solid"/>
            <a:round/>
            <a:headEnd type="none" w="med" len="med"/>
            <a:tailEnd type="none" w="med" len="med"/>
          </a:ln>
        </p:spPr>
      </p:sp>
      <p:sp>
        <p:nvSpPr>
          <p:cNvPr id="62" name="Google Shape;62;p13"/>
          <p:cNvSpPr/>
          <p:nvPr/>
        </p:nvSpPr>
        <p:spPr>
          <a:xfrm>
            <a:off x="1871867" y="1775800"/>
            <a:ext cx="2120367" cy="447267"/>
          </a:xfrm>
          <a:custGeom>
            <a:avLst/>
            <a:gdLst/>
            <a:ahLst/>
            <a:cxnLst/>
            <a:rect l="l" t="t" r="r" b="b"/>
            <a:pathLst>
              <a:path w="63611" h="13418" extrusionOk="0">
                <a:moveTo>
                  <a:pt x="0" y="0"/>
                </a:moveTo>
                <a:lnTo>
                  <a:pt x="0" y="12921"/>
                </a:lnTo>
                <a:lnTo>
                  <a:pt x="63611" y="13418"/>
                </a:lnTo>
                <a:lnTo>
                  <a:pt x="63114" y="497"/>
                </a:lnTo>
                <a:close/>
              </a:path>
            </a:pathLst>
          </a:custGeom>
          <a:noFill/>
          <a:ln w="28575" cap="flat" cmpd="sng">
            <a:solidFill>
              <a:srgbClr val="0000FF"/>
            </a:solidFill>
            <a:prstDash val="solid"/>
            <a:round/>
            <a:headEnd type="none" w="med" len="med"/>
            <a:tailEnd type="none" w="med" len="med"/>
          </a:ln>
        </p:spPr>
      </p:sp>
      <p:graphicFrame>
        <p:nvGraphicFramePr>
          <p:cNvPr id="63" name="Google Shape;63;p13"/>
          <p:cNvGraphicFramePr/>
          <p:nvPr/>
        </p:nvGraphicFramePr>
        <p:xfrm>
          <a:off x="6096000" y="1775933"/>
          <a:ext cx="2172400" cy="447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447000">
                <a:tc>
                  <a:txBody>
                    <a:bodyPr/>
                    <a:lstStyle/>
                    <a:p>
                      <a:pPr marL="0" lvl="0" indent="0" algn="ctr" rtl="0">
                        <a:spcBef>
                          <a:spcPts val="0"/>
                        </a:spcBef>
                        <a:spcAft>
                          <a:spcPts val="0"/>
                        </a:spcAft>
                        <a:buNone/>
                      </a:pPr>
                      <a:r>
                        <a:rPr lang="en-GB" sz="1300" b="1"/>
                        <a:t>5000</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00FFFF"/>
                    </a:solidFill>
                  </a:tcPr>
                </a:tc>
                <a:extLst>
                  <a:ext uri="{0D108BD9-81ED-4DB2-BD59-A6C34878D82A}">
                    <a16:rowId xmlns:a16="http://schemas.microsoft.com/office/drawing/2014/main" val="10000"/>
                  </a:ext>
                </a:extLst>
              </a:tr>
            </a:tbl>
          </a:graphicData>
        </a:graphic>
      </p:graphicFrame>
      <p:cxnSp>
        <p:nvCxnSpPr>
          <p:cNvPr id="64" name="Google Shape;64;p13"/>
          <p:cNvCxnSpPr/>
          <p:nvPr/>
        </p:nvCxnSpPr>
        <p:spPr>
          <a:xfrm>
            <a:off x="4009233" y="1999433"/>
            <a:ext cx="1791200" cy="0"/>
          </a:xfrm>
          <a:prstGeom prst="straightConnector1">
            <a:avLst/>
          </a:prstGeom>
          <a:noFill/>
          <a:ln w="28575" cap="flat" cmpd="sng">
            <a:solidFill>
              <a:schemeClr val="dk2"/>
            </a:solidFill>
            <a:prstDash val="solid"/>
            <a:round/>
            <a:headEnd type="none" w="med" len="med"/>
            <a:tailEnd type="triangle" w="med" len="med"/>
          </a:ln>
        </p:spPr>
      </p:cxnSp>
      <p:sp>
        <p:nvSpPr>
          <p:cNvPr id="65" name="Google Shape;65;p13"/>
          <p:cNvSpPr txBox="1"/>
          <p:nvPr/>
        </p:nvSpPr>
        <p:spPr>
          <a:xfrm>
            <a:off x="4769667" y="2802833"/>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5000</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 name="Google Shape;66;p13"/>
          <p:cNvSpPr txBox="1"/>
          <p:nvPr/>
        </p:nvSpPr>
        <p:spPr>
          <a:xfrm>
            <a:off x="6149000" y="2802833"/>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80</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 name="Google Shape;67;p13"/>
          <p:cNvSpPr txBox="1"/>
          <p:nvPr/>
        </p:nvSpPr>
        <p:spPr>
          <a:xfrm>
            <a:off x="5526167" y="2802833"/>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&gt;</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 name="Google Shape;68;p13"/>
          <p:cNvSpPr txBox="1"/>
          <p:nvPr/>
        </p:nvSpPr>
        <p:spPr>
          <a:xfrm>
            <a:off x="4473033" y="3382167"/>
            <a:ext cx="12252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5000 INR</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 name="Google Shape;69;p13"/>
          <p:cNvSpPr txBox="1"/>
          <p:nvPr/>
        </p:nvSpPr>
        <p:spPr>
          <a:xfrm>
            <a:off x="6215700" y="3382167"/>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80 $</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0" name="Google Shape;70;p13"/>
          <p:cNvSpPr txBox="1"/>
          <p:nvPr/>
        </p:nvSpPr>
        <p:spPr>
          <a:xfrm>
            <a:off x="5592867" y="3382167"/>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&lt;</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 name="Google Shape;71;p13"/>
          <p:cNvSpPr txBox="1"/>
          <p:nvPr/>
        </p:nvSpPr>
        <p:spPr>
          <a:xfrm>
            <a:off x="4769667" y="3981967"/>
            <a:ext cx="647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1 $</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 name="Google Shape;72;p13"/>
          <p:cNvSpPr txBox="1"/>
          <p:nvPr/>
        </p:nvSpPr>
        <p:spPr>
          <a:xfrm>
            <a:off x="5753200" y="3961500"/>
            <a:ext cx="12252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dirty="0">
                <a:ln>
                  <a:noFill/>
                </a:ln>
                <a:solidFill>
                  <a:srgbClr val="000000"/>
                </a:solidFill>
                <a:effectLst/>
                <a:uLnTx/>
                <a:uFillTx/>
                <a:latin typeface="Arial"/>
                <a:ea typeface="+mn-ea"/>
                <a:cs typeface="Arial"/>
                <a:sym typeface="Arial"/>
              </a:rPr>
              <a:t>80 INR</a:t>
            </a:r>
            <a:endParaRPr kumimoji="0" sz="1733"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73" name="Google Shape;73;p13"/>
          <p:cNvSpPr txBox="1"/>
          <p:nvPr/>
        </p:nvSpPr>
        <p:spPr>
          <a:xfrm>
            <a:off x="5130367" y="3981984"/>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 name="Google Shape;74;p13"/>
          <p:cNvSpPr txBox="1"/>
          <p:nvPr/>
        </p:nvSpPr>
        <p:spPr>
          <a:xfrm>
            <a:off x="4533450" y="4639399"/>
            <a:ext cx="1854316" cy="657383"/>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dirty="0">
                <a:ln>
                  <a:noFill/>
                </a:ln>
                <a:solidFill>
                  <a:srgbClr val="000000"/>
                </a:solidFill>
                <a:effectLst/>
                <a:uLnTx/>
                <a:uFillTx/>
                <a:latin typeface="Arial"/>
                <a:ea typeface="+mn-ea"/>
                <a:cs typeface="Arial"/>
                <a:sym typeface="Arial"/>
              </a:rPr>
              <a:t>80                  80 </a:t>
            </a:r>
            <a:endParaRPr kumimoji="0" sz="1733"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75" name="Google Shape;75;p13"/>
          <p:cNvSpPr/>
          <p:nvPr/>
        </p:nvSpPr>
        <p:spPr>
          <a:xfrm>
            <a:off x="5390751" y="4725400"/>
            <a:ext cx="340800" cy="337200"/>
          </a:xfrm>
          <a:prstGeom prst="mathMultiply">
            <a:avLst>
              <a:gd name="adj1" fmla="val 2352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 name="Google Shape;76;p13"/>
          <p:cNvSpPr txBox="1"/>
          <p:nvPr/>
        </p:nvSpPr>
        <p:spPr>
          <a:xfrm>
            <a:off x="6796976" y="4639400"/>
            <a:ext cx="13528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solidFill>
                  <a:srgbClr val="000000"/>
                </a:solidFill>
                <a:effectLst/>
                <a:uLnTx/>
                <a:uFillTx/>
                <a:latin typeface="Arial"/>
                <a:ea typeface="+mn-ea"/>
                <a:cs typeface="Arial"/>
                <a:sym typeface="Arial"/>
              </a:rPr>
              <a:t>6400 INR</a:t>
            </a:r>
            <a:endParaRPr kumimoji="0" sz="1600"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77" name="Google Shape;77;p13"/>
          <p:cNvSpPr txBox="1"/>
          <p:nvPr/>
        </p:nvSpPr>
        <p:spPr>
          <a:xfrm>
            <a:off x="6371284" y="4639400"/>
            <a:ext cx="5208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78" name="Google Shape;78;p13"/>
          <p:cNvCxnSpPr>
            <a:stCxn id="76" idx="3"/>
          </p:cNvCxnSpPr>
          <p:nvPr/>
        </p:nvCxnSpPr>
        <p:spPr>
          <a:xfrm>
            <a:off x="8149776" y="4894000"/>
            <a:ext cx="969600" cy="2400"/>
          </a:xfrm>
          <a:prstGeom prst="straightConnector1">
            <a:avLst/>
          </a:prstGeom>
          <a:noFill/>
          <a:ln w="19050" cap="flat" cmpd="sng">
            <a:solidFill>
              <a:schemeClr val="dk2"/>
            </a:solidFill>
            <a:prstDash val="solid"/>
            <a:round/>
            <a:headEnd type="none" w="med" len="med"/>
            <a:tailEnd type="triangle" w="med" len="med"/>
          </a:ln>
        </p:spPr>
      </p:cxnSp>
      <p:sp>
        <p:nvSpPr>
          <p:cNvPr id="79" name="Google Shape;79;p13"/>
          <p:cNvSpPr txBox="1"/>
          <p:nvPr/>
        </p:nvSpPr>
        <p:spPr>
          <a:xfrm>
            <a:off x="9215167" y="4636200"/>
            <a:ext cx="861600" cy="515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467" b="1" i="0" u="none" strike="noStrike" kern="0" cap="none" spc="0" normalizeH="0" baseline="0" noProof="0">
                <a:ln>
                  <a:noFill/>
                </a:ln>
                <a:solidFill>
                  <a:srgbClr val="000000"/>
                </a:solidFill>
                <a:effectLst/>
                <a:uLnTx/>
                <a:uFillTx/>
                <a:latin typeface="Arial"/>
                <a:ea typeface="+mn-ea"/>
                <a:cs typeface="Arial"/>
                <a:sym typeface="Arial"/>
              </a:rPr>
              <a:t>UNIT</a:t>
            </a:r>
            <a:endParaRPr kumimoji="0" sz="14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80;p13"/>
          <p:cNvSpPr txBox="1"/>
          <p:nvPr/>
        </p:nvSpPr>
        <p:spPr>
          <a:xfrm>
            <a:off x="5585900" y="5296800"/>
            <a:ext cx="1511600" cy="515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467" b="1" i="0" u="none" strike="noStrike" kern="0" cap="none" spc="0" normalizeH="0" baseline="0" noProof="0">
                <a:ln>
                  <a:noFill/>
                </a:ln>
                <a:solidFill>
                  <a:srgbClr val="000000"/>
                </a:solidFill>
                <a:effectLst/>
                <a:uLnTx/>
                <a:uFillTx/>
                <a:latin typeface="Arial"/>
                <a:ea typeface="+mn-ea"/>
                <a:cs typeface="Arial"/>
                <a:sym typeface="Arial"/>
              </a:rPr>
              <a:t>MAGNITUDE</a:t>
            </a:r>
            <a:endParaRPr kumimoji="0" sz="1467"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81" name="Google Shape;81;p13"/>
          <p:cNvCxnSpPr/>
          <p:nvPr/>
        </p:nvCxnSpPr>
        <p:spPr>
          <a:xfrm flipH="1">
            <a:off x="6454467" y="5050600"/>
            <a:ext cx="707200" cy="308000"/>
          </a:xfrm>
          <a:prstGeom prst="straightConnector1">
            <a:avLst/>
          </a:prstGeom>
          <a:noFill/>
          <a:ln w="19050" cap="flat" cmpd="sng">
            <a:solidFill>
              <a:schemeClr val="dk2"/>
            </a:solidFill>
            <a:prstDash val="solid"/>
            <a:round/>
            <a:headEnd type="none" w="med" len="med"/>
            <a:tailEnd type="triangle" w="med" len="med"/>
          </a:ln>
        </p:spPr>
      </p:cxnSp>
      <p:sp>
        <p:nvSpPr>
          <p:cNvPr id="82" name="Google Shape;82;p13"/>
          <p:cNvSpPr txBox="1"/>
          <p:nvPr/>
        </p:nvSpPr>
        <p:spPr>
          <a:xfrm>
            <a:off x="887300" y="4124233"/>
            <a:ext cx="3090800" cy="1027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We can only feed numbers in our machine learning algorithms.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83;p13"/>
          <p:cNvSpPr txBox="1"/>
          <p:nvPr/>
        </p:nvSpPr>
        <p:spPr>
          <a:xfrm>
            <a:off x="8632433" y="940733"/>
            <a:ext cx="30908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That’s why we scale the numeric features.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10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000"/>
                                          </p:stCondLst>
                                        </p:cTn>
                                        <p:tgtEl>
                                          <p:spTgt spid="5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1000"/>
                                          </p:stCondLst>
                                        </p:cTn>
                                        <p:tgtEl>
                                          <p:spTgt spid="5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1000"/>
                                          </p:stCondLst>
                                        </p:cTn>
                                        <p:tgtEl>
                                          <p:spTgt spid="5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childTnLst>
                                </p:cTn>
                              </p:par>
                              <p:par>
                                <p:cTn id="42" presetID="10" presetClass="entr" presetSubtype="0"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1000"/>
                                        <p:tgtEl>
                                          <p:spTgt spid="6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1000"/>
                                        <p:tgtEl>
                                          <p:spTgt spid="65"/>
                                        </p:tgtEl>
                                      </p:cBhvr>
                                    </p:animEffect>
                                  </p:childTnLst>
                                </p:cTn>
                              </p:par>
                              <p:par>
                                <p:cTn id="50" presetID="10"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0"/>
                                        <p:tgtEl>
                                          <p:spTgt spid="66"/>
                                        </p:tgtEl>
                                      </p:cBhvr>
                                    </p:animEffect>
                                  </p:childTnLst>
                                </p:cTn>
                              </p:par>
                              <p:par>
                                <p:cTn id="53" presetID="10"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1000"/>
                                        <p:tgtEl>
                                          <p:spTgt spid="6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1000"/>
                                        <p:tgtEl>
                                          <p:spTgt spid="59"/>
                                        </p:tgtEl>
                                      </p:cBhvr>
                                    </p:animEffect>
                                  </p:childTnLst>
                                </p:cTn>
                              </p:par>
                              <p:par>
                                <p:cTn id="61" presetID="10"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10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1000"/>
                                        <p:tgtEl>
                                          <p:spTgt spid="69"/>
                                        </p:tgtEl>
                                      </p:cBhvr>
                                    </p:animEffect>
                                  </p:childTnLst>
                                </p:cTn>
                              </p:par>
                              <p:par>
                                <p:cTn id="69" presetID="10" presetClass="entr" presetSubtype="0" fill="hold"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1000"/>
                                        <p:tgtEl>
                                          <p:spTgt spid="70"/>
                                        </p:tgtEl>
                                      </p:cBhvr>
                                    </p:animEffect>
                                  </p:childTnLst>
                                </p:cTn>
                              </p:par>
                              <p:par>
                                <p:cTn id="72" presetID="10" presetClass="entr" presetSubtype="0" fill="hold"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10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1000"/>
                                        <p:tgtEl>
                                          <p:spTgt spid="71"/>
                                        </p:tgtEl>
                                      </p:cBhvr>
                                    </p:animEffect>
                                  </p:childTnLst>
                                </p:cTn>
                              </p:par>
                              <p:par>
                                <p:cTn id="80" presetID="10" presetClass="entr" presetSubtype="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1000"/>
                                        <p:tgtEl>
                                          <p:spTgt spid="72"/>
                                        </p:tgtEl>
                                      </p:cBhvr>
                                    </p:animEffect>
                                  </p:childTnLst>
                                </p:cTn>
                              </p:par>
                              <p:par>
                                <p:cTn id="83" presetID="10"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fade">
                                      <p:cBhvr>
                                        <p:cTn id="85" dur="1000"/>
                                        <p:tgtEl>
                                          <p:spTgt spid="7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fade">
                                      <p:cBhvr>
                                        <p:cTn id="90" dur="1000"/>
                                        <p:tgtEl>
                                          <p:spTgt spid="74"/>
                                        </p:tgtEl>
                                      </p:cBhvr>
                                    </p:animEffect>
                                  </p:childTnLst>
                                </p:cTn>
                              </p:par>
                              <p:par>
                                <p:cTn id="91" presetID="10" presetClass="entr" presetSubtype="0" fill="hold" nodeType="with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1000"/>
                                        <p:tgtEl>
                                          <p:spTgt spid="75"/>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10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1000"/>
                                        <p:tgtEl>
                                          <p:spTgt spid="7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fade">
                                      <p:cBhvr>
                                        <p:cTn id="104" dur="1000"/>
                                        <p:tgtEl>
                                          <p:spTgt spid="80"/>
                                        </p:tgtEl>
                                      </p:cBhvr>
                                    </p:animEffect>
                                  </p:childTnLst>
                                </p:cTn>
                              </p:par>
                              <p:par>
                                <p:cTn id="105" presetID="10" presetClass="entr" presetSubtype="0" fill="hold"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1000"/>
                                        <p:tgtEl>
                                          <p:spTgt spid="8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8"/>
                                        </p:tgtEl>
                                        <p:attrNameLst>
                                          <p:attrName>style.visibility</p:attrName>
                                        </p:attrNameLst>
                                      </p:cBhvr>
                                      <p:to>
                                        <p:strVal val="visible"/>
                                      </p:to>
                                    </p:set>
                                    <p:animEffect transition="in" filter="fade">
                                      <p:cBhvr>
                                        <p:cTn id="112" dur="1000"/>
                                        <p:tgtEl>
                                          <p:spTgt spid="78"/>
                                        </p:tgtEl>
                                      </p:cBhvr>
                                    </p:animEffect>
                                  </p:childTnLst>
                                </p:cTn>
                              </p:par>
                              <p:par>
                                <p:cTn id="113" presetID="10" presetClass="entr" presetSubtype="0" fill="hold"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1000"/>
                                        <p:tgtEl>
                                          <p:spTgt spid="79"/>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1000"/>
                                        <p:tgtEl>
                                          <p:spTgt spid="8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83"/>
                                        </p:tgtEl>
                                        <p:attrNameLst>
                                          <p:attrName>style.visibility</p:attrName>
                                        </p:attrNameLst>
                                      </p:cBhvr>
                                      <p:to>
                                        <p:strVal val="visible"/>
                                      </p:to>
                                    </p:set>
                                    <p:animEffect transition="in" filter="fade">
                                      <p:cBhvr>
                                        <p:cTn id="125"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2933" b="1" i="0" u="none" strike="noStrike" kern="0" cap="none" spc="0" normalizeH="0" baseline="0" noProof="0">
                <a:ln>
                  <a:noFill/>
                </a:ln>
                <a:solidFill>
                  <a:srgbClr val="000000"/>
                </a:solidFill>
                <a:effectLst/>
                <a:uLnTx/>
                <a:uFillTx/>
                <a:latin typeface="Arial"/>
                <a:ea typeface="+mn-ea"/>
                <a:cs typeface="Arial"/>
                <a:sym typeface="Arial"/>
              </a:rPr>
              <a:t>FEATURE SCALING</a:t>
            </a:r>
            <a:endParaRPr kumimoji="0" sz="2933" b="1" i="0" u="none" strike="noStrike" kern="0" cap="none" spc="0" normalizeH="0" baseline="0" noProof="0">
              <a:ln>
                <a:noFill/>
              </a:ln>
              <a:solidFill>
                <a:srgbClr val="000000"/>
              </a:solidFill>
              <a:effectLst/>
              <a:uLnTx/>
              <a:uFillTx/>
              <a:latin typeface="Arial"/>
              <a:ea typeface="+mn-ea"/>
              <a:cs typeface="Arial"/>
              <a:sym typeface="Arial"/>
            </a:endParaRPr>
          </a:p>
        </p:txBody>
      </p:sp>
      <p:graphicFrame>
        <p:nvGraphicFramePr>
          <p:cNvPr id="89" name="Google Shape;89;p14"/>
          <p:cNvGraphicFramePr/>
          <p:nvPr/>
        </p:nvGraphicFramePr>
        <p:xfrm>
          <a:off x="719500" y="1115367"/>
          <a:ext cx="32586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INDIA(inr)</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USA ($)</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90" name="Google Shape;90;p14"/>
          <p:cNvGraphicFramePr/>
          <p:nvPr/>
        </p:nvGraphicFramePr>
        <p:xfrm>
          <a:off x="719500" y="1765567"/>
          <a:ext cx="32586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dirty="0"/>
                        <a:t>5000</a:t>
                      </a:r>
                      <a:endParaRPr sz="1300" b="1" dirty="0"/>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140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dirty="0"/>
                        <a:t>25</a:t>
                      </a:r>
                      <a:endParaRPr sz="1300" b="1" dirty="0"/>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91" name="Google Shape;91;p14"/>
          <p:cNvSpPr txBox="1"/>
          <p:nvPr/>
        </p:nvSpPr>
        <p:spPr>
          <a:xfrm>
            <a:off x="803400" y="3877767"/>
            <a:ext cx="3090800" cy="1027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Feature scaling is a technique to standardize the independent features present in the data in fixed range.</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92" name="Google Shape;92;p14"/>
          <p:cNvPicPr preferRelativeResize="0"/>
          <p:nvPr/>
        </p:nvPicPr>
        <p:blipFill>
          <a:blip r:embed="rId3">
            <a:alphaModFix/>
          </a:blip>
          <a:stretch>
            <a:fillRect/>
          </a:stretch>
        </p:blipFill>
        <p:spPr>
          <a:xfrm>
            <a:off x="5035767" y="2212567"/>
            <a:ext cx="3767599" cy="894000"/>
          </a:xfrm>
          <a:prstGeom prst="rect">
            <a:avLst/>
          </a:prstGeom>
          <a:noFill/>
          <a:ln>
            <a:noFill/>
          </a:ln>
        </p:spPr>
      </p:pic>
      <p:cxnSp>
        <p:nvCxnSpPr>
          <p:cNvPr id="93" name="Google Shape;93;p14"/>
          <p:cNvCxnSpPr/>
          <p:nvPr/>
        </p:nvCxnSpPr>
        <p:spPr>
          <a:xfrm rot="10800000" flipH="1">
            <a:off x="8365467" y="1748567"/>
            <a:ext cx="844800" cy="464000"/>
          </a:xfrm>
          <a:prstGeom prst="straightConnector1">
            <a:avLst/>
          </a:prstGeom>
          <a:noFill/>
          <a:ln w="19050" cap="flat" cmpd="sng">
            <a:solidFill>
              <a:schemeClr val="dk2"/>
            </a:solidFill>
            <a:prstDash val="solid"/>
            <a:round/>
            <a:headEnd type="none" w="med" len="med"/>
            <a:tailEnd type="triangle" w="med" len="med"/>
          </a:ln>
        </p:spPr>
      </p:cxnSp>
      <p:sp>
        <p:nvSpPr>
          <p:cNvPr id="94" name="Google Shape;94;p14"/>
          <p:cNvSpPr txBox="1"/>
          <p:nvPr/>
        </p:nvSpPr>
        <p:spPr>
          <a:xfrm>
            <a:off x="8017600" y="1318067"/>
            <a:ext cx="2849200" cy="556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000000"/>
                </a:solidFill>
                <a:effectLst/>
                <a:uLnTx/>
                <a:uFillTx/>
                <a:latin typeface="Arial"/>
                <a:ea typeface="+mn-ea"/>
                <a:cs typeface="Arial"/>
                <a:sym typeface="Arial"/>
              </a:rPr>
              <a:t>Min - Max Normalization</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 name="Google Shape;95;p14"/>
          <p:cNvSpPr/>
          <p:nvPr/>
        </p:nvSpPr>
        <p:spPr>
          <a:xfrm>
            <a:off x="1823867" y="1150200"/>
            <a:ext cx="1084467" cy="2464667"/>
          </a:xfrm>
          <a:custGeom>
            <a:avLst/>
            <a:gdLst/>
            <a:ahLst/>
            <a:cxnLst/>
            <a:rect l="l" t="t" r="r" b="b"/>
            <a:pathLst>
              <a:path w="32534" h="73940" extrusionOk="0">
                <a:moveTo>
                  <a:pt x="0" y="0"/>
                </a:moveTo>
                <a:lnTo>
                  <a:pt x="0" y="73940"/>
                </a:lnTo>
                <a:lnTo>
                  <a:pt x="32534" y="73940"/>
                </a:lnTo>
                <a:lnTo>
                  <a:pt x="32534" y="0"/>
                </a:lnTo>
                <a:close/>
              </a:path>
            </a:pathLst>
          </a:custGeom>
          <a:noFill/>
          <a:ln w="28575" cap="flat" cmpd="sng">
            <a:solidFill>
              <a:srgbClr val="0000FF"/>
            </a:solidFill>
            <a:prstDash val="solid"/>
            <a:round/>
            <a:headEnd type="none" w="med" len="med"/>
            <a:tailEnd type="none" w="med" len="med"/>
          </a:ln>
        </p:spPr>
      </p:sp>
      <p:cxnSp>
        <p:nvCxnSpPr>
          <p:cNvPr id="96" name="Google Shape;96;p14"/>
          <p:cNvCxnSpPr/>
          <p:nvPr/>
        </p:nvCxnSpPr>
        <p:spPr>
          <a:xfrm rot="10800000" flipH="1">
            <a:off x="2587667" y="1971767"/>
            <a:ext cx="1881600" cy="33200"/>
          </a:xfrm>
          <a:prstGeom prst="straightConnector1">
            <a:avLst/>
          </a:prstGeom>
          <a:noFill/>
          <a:ln w="19050" cap="flat" cmpd="sng">
            <a:solidFill>
              <a:schemeClr val="dk2"/>
            </a:solidFill>
            <a:prstDash val="solid"/>
            <a:round/>
            <a:headEnd type="none" w="med" len="med"/>
            <a:tailEnd type="triangle" w="med" len="med"/>
          </a:ln>
        </p:spPr>
      </p:cxnSp>
      <p:sp>
        <p:nvSpPr>
          <p:cNvPr id="97" name="Google Shape;97;p14"/>
          <p:cNvSpPr txBox="1"/>
          <p:nvPr/>
        </p:nvSpPr>
        <p:spPr>
          <a:xfrm>
            <a:off x="4485733" y="1741700"/>
            <a:ext cx="550000" cy="394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X</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98" name="Google Shape;98;p14"/>
          <p:cNvCxnSpPr/>
          <p:nvPr/>
        </p:nvCxnSpPr>
        <p:spPr>
          <a:xfrm rot="10800000" flipH="1">
            <a:off x="2692267" y="3292300"/>
            <a:ext cx="1881600" cy="33200"/>
          </a:xfrm>
          <a:prstGeom prst="straightConnector1">
            <a:avLst/>
          </a:prstGeom>
          <a:noFill/>
          <a:ln w="19050" cap="flat" cmpd="sng">
            <a:solidFill>
              <a:schemeClr val="dk2"/>
            </a:solidFill>
            <a:prstDash val="solid"/>
            <a:round/>
            <a:headEnd type="none" w="med" len="med"/>
            <a:tailEnd type="triangle" w="med" len="med"/>
          </a:ln>
        </p:spPr>
      </p:cxnSp>
      <p:pic>
        <p:nvPicPr>
          <p:cNvPr id="99" name="Google Shape;99;p14"/>
          <p:cNvPicPr preferRelativeResize="0"/>
          <p:nvPr/>
        </p:nvPicPr>
        <p:blipFill rotWithShape="1">
          <a:blip r:embed="rId3">
            <a:alphaModFix/>
          </a:blip>
          <a:srcRect l="69002" t="4805" r="10377" b="59673"/>
          <a:stretch/>
        </p:blipFill>
        <p:spPr>
          <a:xfrm>
            <a:off x="4698567" y="3136245"/>
            <a:ext cx="844797" cy="345304"/>
          </a:xfrm>
          <a:prstGeom prst="rect">
            <a:avLst/>
          </a:prstGeom>
          <a:noFill/>
          <a:ln>
            <a:noFill/>
          </a:ln>
        </p:spPr>
      </p:pic>
      <p:cxnSp>
        <p:nvCxnSpPr>
          <p:cNvPr id="100" name="Google Shape;100;p14"/>
          <p:cNvCxnSpPr/>
          <p:nvPr/>
        </p:nvCxnSpPr>
        <p:spPr>
          <a:xfrm rot="10800000" flipH="1">
            <a:off x="2692267" y="2201867"/>
            <a:ext cx="2746400" cy="636400"/>
          </a:xfrm>
          <a:prstGeom prst="straightConnector1">
            <a:avLst/>
          </a:prstGeom>
          <a:noFill/>
          <a:ln w="19050" cap="flat" cmpd="sng">
            <a:solidFill>
              <a:schemeClr val="dk2"/>
            </a:solidFill>
            <a:prstDash val="solid"/>
            <a:round/>
            <a:headEnd type="none" w="med" len="med"/>
            <a:tailEnd type="triangle" w="med" len="med"/>
          </a:ln>
        </p:spPr>
      </p:cxnSp>
      <p:pic>
        <p:nvPicPr>
          <p:cNvPr id="101" name="Google Shape;101;p14"/>
          <p:cNvPicPr preferRelativeResize="0"/>
          <p:nvPr/>
        </p:nvPicPr>
        <p:blipFill rotWithShape="1">
          <a:blip r:embed="rId3">
            <a:alphaModFix/>
          </a:blip>
          <a:srcRect l="42721" t="64479" r="36388"/>
          <a:stretch/>
        </p:blipFill>
        <p:spPr>
          <a:xfrm>
            <a:off x="5543367" y="1944137"/>
            <a:ext cx="844797" cy="340859"/>
          </a:xfrm>
          <a:prstGeom prst="rect">
            <a:avLst/>
          </a:prstGeom>
          <a:noFill/>
          <a:ln>
            <a:noFill/>
          </a:ln>
        </p:spPr>
      </p:pic>
      <p:sp>
        <p:nvSpPr>
          <p:cNvPr id="102" name="Google Shape;102;p14"/>
          <p:cNvSpPr txBox="1"/>
          <p:nvPr/>
        </p:nvSpPr>
        <p:spPr>
          <a:xfrm>
            <a:off x="6342467" y="3877767"/>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dirty="0">
                <a:ln>
                  <a:noFill/>
                </a:ln>
                <a:solidFill>
                  <a:srgbClr val="000000"/>
                </a:solidFill>
                <a:effectLst/>
                <a:uLnTx/>
                <a:uFillTx/>
                <a:latin typeface="Arial"/>
                <a:ea typeface="+mn-ea"/>
                <a:cs typeface="Arial"/>
                <a:sym typeface="Arial"/>
              </a:rPr>
              <a:t>5000 - 3000</a:t>
            </a:r>
            <a:endParaRPr kumimoji="0" sz="1867"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03" name="Google Shape;103;p14"/>
          <p:cNvSpPr txBox="1"/>
          <p:nvPr/>
        </p:nvSpPr>
        <p:spPr>
          <a:xfrm>
            <a:off x="6240867" y="4170533"/>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12000 - 3000</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4" name="Google Shape;104;p14"/>
          <p:cNvCxnSpPr/>
          <p:nvPr/>
        </p:nvCxnSpPr>
        <p:spPr>
          <a:xfrm>
            <a:off x="6166467" y="4272133"/>
            <a:ext cx="1824000" cy="0"/>
          </a:xfrm>
          <a:prstGeom prst="straightConnector1">
            <a:avLst/>
          </a:prstGeom>
          <a:noFill/>
          <a:ln w="19050" cap="flat" cmpd="sng">
            <a:solidFill>
              <a:schemeClr val="dk2"/>
            </a:solidFill>
            <a:prstDash val="solid"/>
            <a:round/>
            <a:headEnd type="none" w="med" len="med"/>
            <a:tailEnd type="none" w="med" len="med"/>
          </a:ln>
        </p:spPr>
      </p:cxnSp>
      <p:sp>
        <p:nvSpPr>
          <p:cNvPr id="105" name="Google Shape;105;p14"/>
          <p:cNvSpPr txBox="1"/>
          <p:nvPr/>
        </p:nvSpPr>
        <p:spPr>
          <a:xfrm>
            <a:off x="8087200" y="4040133"/>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 0.22</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1000"/>
                                        <p:tgtEl>
                                          <p:spTgt spid="93"/>
                                        </p:tgtEl>
                                      </p:cBhvr>
                                    </p:animEffect>
                                  </p:childTnLst>
                                </p:cTn>
                              </p:par>
                              <p:par>
                                <p:cTn id="18" presetID="10" presetClass="entr" presetSubtype="0"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10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10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1000"/>
                                        <p:tgtEl>
                                          <p:spTgt spid="97"/>
                                        </p:tgtEl>
                                      </p:cBhvr>
                                    </p:animEffect>
                                  </p:childTnLst>
                                </p:cTn>
                              </p:par>
                              <p:par>
                                <p:cTn id="31" presetID="10" presetClass="entr" presetSubtype="0" fill="hold" nodeType="with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fade">
                                      <p:cBhvr>
                                        <p:cTn id="33" dur="1000"/>
                                        <p:tgtEl>
                                          <p:spTgt spid="9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1000"/>
                                        <p:tgtEl>
                                          <p:spTgt spid="100"/>
                                        </p:tgtEl>
                                      </p:cBhvr>
                                    </p:animEffect>
                                  </p:childTnLst>
                                </p:cTn>
                              </p:par>
                              <p:par>
                                <p:cTn id="39" presetID="10"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fade">
                                      <p:cBhvr>
                                        <p:cTn id="41" dur="1000"/>
                                        <p:tgtEl>
                                          <p:spTgt spid="10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1000"/>
                                        <p:tgtEl>
                                          <p:spTgt spid="99"/>
                                        </p:tgtEl>
                                      </p:cBhvr>
                                    </p:animEffect>
                                  </p:childTnLst>
                                </p:cTn>
                              </p:par>
                              <p:par>
                                <p:cTn id="47" presetID="10" presetClass="entr" presetSubtype="0" fill="hold" nodeType="with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fade">
                                      <p:cBhvr>
                                        <p:cTn id="49" dur="1000"/>
                                        <p:tgtEl>
                                          <p:spTgt spid="9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fade">
                                      <p:cBhvr>
                                        <p:cTn id="54" dur="1000"/>
                                        <p:tgtEl>
                                          <p:spTgt spid="102"/>
                                        </p:tgtEl>
                                      </p:cBhvr>
                                    </p:animEffect>
                                  </p:childTnLst>
                                </p:cTn>
                              </p:par>
                              <p:par>
                                <p:cTn id="55" presetID="10" presetClass="entr" presetSubtype="0" fill="hold" nodeType="with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1000"/>
                                        <p:tgtEl>
                                          <p:spTgt spid="103"/>
                                        </p:tgtEl>
                                      </p:cBhvr>
                                    </p:animEffect>
                                  </p:childTnLst>
                                </p:cTn>
                              </p:par>
                              <p:par>
                                <p:cTn id="58" presetID="10" presetClass="entr" presetSubtype="0" fill="hold" nodeType="withEffect">
                                  <p:stCondLst>
                                    <p:cond delay="0"/>
                                  </p:stCondLst>
                                  <p:childTnLst>
                                    <p:set>
                                      <p:cBhvr>
                                        <p:cTn id="59" dur="1" fill="hold">
                                          <p:stCondLst>
                                            <p:cond delay="0"/>
                                          </p:stCondLst>
                                        </p:cTn>
                                        <p:tgtEl>
                                          <p:spTgt spid="104"/>
                                        </p:tgtEl>
                                        <p:attrNameLst>
                                          <p:attrName>style.visibility</p:attrName>
                                        </p:attrNameLst>
                                      </p:cBhvr>
                                      <p:to>
                                        <p:strVal val="visible"/>
                                      </p:to>
                                    </p:set>
                                    <p:animEffect transition="in" filter="fade">
                                      <p:cBhvr>
                                        <p:cTn id="60" dur="1000"/>
                                        <p:tgtEl>
                                          <p:spTgt spid="104"/>
                                        </p:tgtEl>
                                      </p:cBhvr>
                                    </p:animEffect>
                                  </p:childTnLst>
                                </p:cTn>
                              </p:par>
                              <p:par>
                                <p:cTn id="61" presetID="10" presetClass="entr" presetSubtype="0"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aphicFrame>
        <p:nvGraphicFramePr>
          <p:cNvPr id="110" name="Google Shape;110;p15"/>
          <p:cNvGraphicFramePr/>
          <p:nvPr/>
        </p:nvGraphicFramePr>
        <p:xfrm>
          <a:off x="719500" y="1115367"/>
          <a:ext cx="32586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INDIA(inr)</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USA ($)</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111" name="Google Shape;111;p15"/>
          <p:cNvGraphicFramePr/>
          <p:nvPr/>
        </p:nvGraphicFramePr>
        <p:xfrm>
          <a:off x="719500" y="1765567"/>
          <a:ext cx="32586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140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25</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112" name="Google Shape;112;p15"/>
          <p:cNvSpPr txBox="1"/>
          <p:nvPr/>
        </p:nvSpPr>
        <p:spPr>
          <a:xfrm>
            <a:off x="803400" y="3877767"/>
            <a:ext cx="3090800" cy="1027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Feature scaling is a technique to standardize the independent features present in the data in fixed range.</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113" name="Google Shape;113;p15"/>
          <p:cNvPicPr preferRelativeResize="0"/>
          <p:nvPr/>
        </p:nvPicPr>
        <p:blipFill>
          <a:blip r:embed="rId3">
            <a:alphaModFix/>
          </a:blip>
          <a:stretch>
            <a:fillRect/>
          </a:stretch>
        </p:blipFill>
        <p:spPr>
          <a:xfrm>
            <a:off x="5035767" y="2212567"/>
            <a:ext cx="3767599" cy="894000"/>
          </a:xfrm>
          <a:prstGeom prst="rect">
            <a:avLst/>
          </a:prstGeom>
          <a:noFill/>
          <a:ln>
            <a:noFill/>
          </a:ln>
        </p:spPr>
      </p:pic>
      <p:cxnSp>
        <p:nvCxnSpPr>
          <p:cNvPr id="114" name="Google Shape;114;p15"/>
          <p:cNvCxnSpPr/>
          <p:nvPr/>
        </p:nvCxnSpPr>
        <p:spPr>
          <a:xfrm rot="10800000" flipH="1">
            <a:off x="8365467" y="1748567"/>
            <a:ext cx="844800" cy="464000"/>
          </a:xfrm>
          <a:prstGeom prst="straightConnector1">
            <a:avLst/>
          </a:prstGeom>
          <a:noFill/>
          <a:ln w="19050" cap="flat" cmpd="sng">
            <a:solidFill>
              <a:schemeClr val="dk2"/>
            </a:solidFill>
            <a:prstDash val="solid"/>
            <a:round/>
            <a:headEnd type="none" w="med" len="med"/>
            <a:tailEnd type="triangle" w="med" len="med"/>
          </a:ln>
        </p:spPr>
      </p:cxnSp>
      <p:sp>
        <p:nvSpPr>
          <p:cNvPr id="115" name="Google Shape;115;p15"/>
          <p:cNvSpPr txBox="1"/>
          <p:nvPr/>
        </p:nvSpPr>
        <p:spPr>
          <a:xfrm>
            <a:off x="8017600" y="1318067"/>
            <a:ext cx="2849200" cy="556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000000"/>
                </a:solidFill>
                <a:effectLst/>
                <a:uLnTx/>
                <a:uFillTx/>
                <a:latin typeface="Arial"/>
                <a:ea typeface="+mn-ea"/>
                <a:cs typeface="Arial"/>
                <a:sym typeface="Arial"/>
              </a:rPr>
              <a:t>Min - Max Normalization</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 name="Google Shape;116;p15"/>
          <p:cNvSpPr/>
          <p:nvPr/>
        </p:nvSpPr>
        <p:spPr>
          <a:xfrm>
            <a:off x="2893633" y="1115367"/>
            <a:ext cx="1084467" cy="2464667"/>
          </a:xfrm>
          <a:custGeom>
            <a:avLst/>
            <a:gdLst/>
            <a:ahLst/>
            <a:cxnLst/>
            <a:rect l="l" t="t" r="r" b="b"/>
            <a:pathLst>
              <a:path w="32534" h="73940" extrusionOk="0">
                <a:moveTo>
                  <a:pt x="0" y="0"/>
                </a:moveTo>
                <a:lnTo>
                  <a:pt x="0" y="73940"/>
                </a:lnTo>
                <a:lnTo>
                  <a:pt x="32534" y="73940"/>
                </a:lnTo>
                <a:lnTo>
                  <a:pt x="32534" y="0"/>
                </a:lnTo>
                <a:close/>
              </a:path>
            </a:pathLst>
          </a:custGeom>
          <a:noFill/>
          <a:ln w="28575" cap="flat" cmpd="sng">
            <a:solidFill>
              <a:srgbClr val="0000FF"/>
            </a:solidFill>
            <a:prstDash val="solid"/>
            <a:round/>
            <a:headEnd type="none" w="med" len="med"/>
            <a:tailEnd type="none" w="med" len="med"/>
          </a:ln>
        </p:spPr>
      </p:sp>
      <p:cxnSp>
        <p:nvCxnSpPr>
          <p:cNvPr id="117" name="Google Shape;117;p15"/>
          <p:cNvCxnSpPr/>
          <p:nvPr/>
        </p:nvCxnSpPr>
        <p:spPr>
          <a:xfrm rot="10800000" flipH="1">
            <a:off x="3598433" y="1971767"/>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18" name="Google Shape;118;p15"/>
          <p:cNvSpPr txBox="1"/>
          <p:nvPr/>
        </p:nvSpPr>
        <p:spPr>
          <a:xfrm>
            <a:off x="4485733" y="1741700"/>
            <a:ext cx="550000" cy="394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X</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9" name="Google Shape;119;p15"/>
          <p:cNvCxnSpPr/>
          <p:nvPr/>
        </p:nvCxnSpPr>
        <p:spPr>
          <a:xfrm rot="10800000" flipH="1">
            <a:off x="3680600" y="3292333"/>
            <a:ext cx="893200" cy="43200"/>
          </a:xfrm>
          <a:prstGeom prst="straightConnector1">
            <a:avLst/>
          </a:prstGeom>
          <a:noFill/>
          <a:ln w="19050" cap="flat" cmpd="sng">
            <a:solidFill>
              <a:schemeClr val="dk2"/>
            </a:solidFill>
            <a:prstDash val="solid"/>
            <a:round/>
            <a:headEnd type="none" w="med" len="med"/>
            <a:tailEnd type="triangle" w="med" len="med"/>
          </a:ln>
        </p:spPr>
      </p:cxnSp>
      <p:pic>
        <p:nvPicPr>
          <p:cNvPr id="120" name="Google Shape;120;p15"/>
          <p:cNvPicPr preferRelativeResize="0"/>
          <p:nvPr/>
        </p:nvPicPr>
        <p:blipFill rotWithShape="1">
          <a:blip r:embed="rId3">
            <a:alphaModFix/>
          </a:blip>
          <a:srcRect l="69002" t="4805" r="10377" b="59673"/>
          <a:stretch/>
        </p:blipFill>
        <p:spPr>
          <a:xfrm>
            <a:off x="4698567" y="3136245"/>
            <a:ext cx="844797" cy="345304"/>
          </a:xfrm>
          <a:prstGeom prst="rect">
            <a:avLst/>
          </a:prstGeom>
          <a:noFill/>
          <a:ln>
            <a:noFill/>
          </a:ln>
        </p:spPr>
      </p:pic>
      <p:cxnSp>
        <p:nvCxnSpPr>
          <p:cNvPr id="121" name="Google Shape;121;p15"/>
          <p:cNvCxnSpPr/>
          <p:nvPr/>
        </p:nvCxnSpPr>
        <p:spPr>
          <a:xfrm rot="10800000" flipH="1">
            <a:off x="3631300" y="2201867"/>
            <a:ext cx="1807200" cy="673600"/>
          </a:xfrm>
          <a:prstGeom prst="straightConnector1">
            <a:avLst/>
          </a:prstGeom>
          <a:noFill/>
          <a:ln w="19050" cap="flat" cmpd="sng">
            <a:solidFill>
              <a:schemeClr val="dk2"/>
            </a:solidFill>
            <a:prstDash val="solid"/>
            <a:round/>
            <a:headEnd type="none" w="med" len="med"/>
            <a:tailEnd type="triangle" w="med" len="med"/>
          </a:ln>
        </p:spPr>
      </p:cxnSp>
      <p:pic>
        <p:nvPicPr>
          <p:cNvPr id="122" name="Google Shape;122;p15"/>
          <p:cNvPicPr preferRelativeResize="0"/>
          <p:nvPr/>
        </p:nvPicPr>
        <p:blipFill rotWithShape="1">
          <a:blip r:embed="rId3">
            <a:alphaModFix/>
          </a:blip>
          <a:srcRect l="42721" t="64479" r="36388"/>
          <a:stretch/>
        </p:blipFill>
        <p:spPr>
          <a:xfrm>
            <a:off x="5543367" y="1944137"/>
            <a:ext cx="844797" cy="340859"/>
          </a:xfrm>
          <a:prstGeom prst="rect">
            <a:avLst/>
          </a:prstGeom>
          <a:noFill/>
          <a:ln>
            <a:noFill/>
          </a:ln>
        </p:spPr>
      </p:pic>
      <p:sp>
        <p:nvSpPr>
          <p:cNvPr id="123" name="Google Shape;123;p15"/>
          <p:cNvSpPr txBox="1"/>
          <p:nvPr/>
        </p:nvSpPr>
        <p:spPr>
          <a:xfrm>
            <a:off x="6342467" y="3877767"/>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80  -  25</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 name="Google Shape;124;p15"/>
          <p:cNvSpPr txBox="1"/>
          <p:nvPr/>
        </p:nvSpPr>
        <p:spPr>
          <a:xfrm>
            <a:off x="6240867" y="4170533"/>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140  - 25</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5" name="Google Shape;125;p15"/>
          <p:cNvCxnSpPr/>
          <p:nvPr/>
        </p:nvCxnSpPr>
        <p:spPr>
          <a:xfrm>
            <a:off x="6064867" y="4272133"/>
            <a:ext cx="1824000" cy="0"/>
          </a:xfrm>
          <a:prstGeom prst="straightConnector1">
            <a:avLst/>
          </a:prstGeom>
          <a:noFill/>
          <a:ln w="19050" cap="flat" cmpd="sng">
            <a:solidFill>
              <a:schemeClr val="dk2"/>
            </a:solidFill>
            <a:prstDash val="solid"/>
            <a:round/>
            <a:headEnd type="none" w="med" len="med"/>
            <a:tailEnd type="none" w="med" len="med"/>
          </a:ln>
        </p:spPr>
      </p:cxnSp>
      <p:sp>
        <p:nvSpPr>
          <p:cNvPr id="126" name="Google Shape;126;p15"/>
          <p:cNvSpPr txBox="1"/>
          <p:nvPr/>
        </p:nvSpPr>
        <p:spPr>
          <a:xfrm>
            <a:off x="8087200" y="4040133"/>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 0.47</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 name="Google Shape;127;p15"/>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2933" b="1" i="0" u="none" strike="noStrike" kern="0" cap="none" spc="0" normalizeH="0" baseline="0" noProof="0">
                <a:ln>
                  <a:noFill/>
                </a:ln>
                <a:solidFill>
                  <a:srgbClr val="000000"/>
                </a:solidFill>
                <a:effectLst/>
                <a:uLnTx/>
                <a:uFillTx/>
                <a:latin typeface="Arial"/>
                <a:ea typeface="+mn-ea"/>
                <a:cs typeface="Arial"/>
                <a:sym typeface="Arial"/>
              </a:rPr>
              <a:t>FEATURE SCALING</a:t>
            </a:r>
            <a:endParaRPr kumimoji="0" sz="2933" b="1"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aphicFrame>
        <p:nvGraphicFramePr>
          <p:cNvPr id="160" name="Google Shape;160;p17"/>
          <p:cNvGraphicFramePr/>
          <p:nvPr/>
        </p:nvGraphicFramePr>
        <p:xfrm>
          <a:off x="3864900" y="1798567"/>
          <a:ext cx="21724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300" b="1"/>
                    </a:p>
                    <a:p>
                      <a:pPr marL="0" lvl="0" indent="0" algn="ctr" rtl="0">
                        <a:spcBef>
                          <a:spcPts val="0"/>
                        </a:spcBef>
                        <a:spcAft>
                          <a:spcPts val="0"/>
                        </a:spcAft>
                        <a:buNone/>
                      </a:pPr>
                      <a:r>
                        <a:rPr lang="en-GB" sz="1300" b="1"/>
                        <a:t>PRICE</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161" name="Google Shape;161;p17"/>
          <p:cNvGraphicFramePr/>
          <p:nvPr/>
        </p:nvGraphicFramePr>
        <p:xfrm>
          <a:off x="3864900" y="2448767"/>
          <a:ext cx="21724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162" name="Google Shape;162;p17"/>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2933" b="1" i="0" u="none" strike="noStrike" kern="0" cap="none" spc="0" normalizeH="0" baseline="0" noProof="0">
                <a:ln>
                  <a:noFill/>
                </a:ln>
                <a:solidFill>
                  <a:srgbClr val="000000"/>
                </a:solidFill>
                <a:effectLst/>
                <a:uLnTx/>
                <a:uFillTx/>
                <a:latin typeface="Arial"/>
                <a:ea typeface="+mn-ea"/>
                <a:cs typeface="Arial"/>
                <a:sym typeface="Arial"/>
              </a:rPr>
              <a:t>FEATURE SCALING</a:t>
            </a:r>
            <a:endParaRPr kumimoji="0" sz="29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63" name="Google Shape;163;p17"/>
          <p:cNvCxnSpPr/>
          <p:nvPr/>
        </p:nvCxnSpPr>
        <p:spPr>
          <a:xfrm rot="10800000" flipH="1">
            <a:off x="5931700" y="2667833"/>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64" name="Google Shape;164;p17"/>
          <p:cNvSpPr txBox="1"/>
          <p:nvPr/>
        </p:nvSpPr>
        <p:spPr>
          <a:xfrm>
            <a:off x="7050267" y="2448767"/>
            <a:ext cx="760400" cy="425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USD</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65" name="Google Shape;165;p17"/>
          <p:cNvCxnSpPr/>
          <p:nvPr/>
        </p:nvCxnSpPr>
        <p:spPr>
          <a:xfrm rot="10800000" flipH="1">
            <a:off x="5877100" y="3561833"/>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66" name="Google Shape;166;p17"/>
          <p:cNvSpPr txBox="1"/>
          <p:nvPr/>
        </p:nvSpPr>
        <p:spPr>
          <a:xfrm>
            <a:off x="6995667" y="3342767"/>
            <a:ext cx="760400" cy="425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INR</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aphicFrame>
        <p:nvGraphicFramePr>
          <p:cNvPr id="132" name="Google Shape;132;p16"/>
          <p:cNvGraphicFramePr/>
          <p:nvPr/>
        </p:nvGraphicFramePr>
        <p:xfrm>
          <a:off x="719500" y="1115367"/>
          <a:ext cx="32586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INDIA(inr)</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USA ($)</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133" name="Google Shape;133;p16"/>
          <p:cNvGraphicFramePr/>
          <p:nvPr/>
        </p:nvGraphicFramePr>
        <p:xfrm>
          <a:off x="719500" y="1765567"/>
          <a:ext cx="32586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140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25</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134" name="Google Shape;134;p16"/>
          <p:cNvSpPr txBox="1"/>
          <p:nvPr/>
        </p:nvSpPr>
        <p:spPr>
          <a:xfrm>
            <a:off x="803400" y="3877767"/>
            <a:ext cx="3090800" cy="1027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Feature scaling is a technique to standardize the independent features present in the data in fixed range.</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 name="Google Shape;135;p16"/>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2933" b="1" i="0" u="none" strike="noStrike" kern="0" cap="none" spc="0" normalizeH="0" baseline="0" noProof="0">
                <a:ln>
                  <a:noFill/>
                </a:ln>
                <a:solidFill>
                  <a:srgbClr val="000000"/>
                </a:solidFill>
                <a:effectLst/>
                <a:uLnTx/>
                <a:uFillTx/>
                <a:latin typeface="Arial"/>
                <a:ea typeface="+mn-ea"/>
                <a:cs typeface="Arial"/>
                <a:sym typeface="Arial"/>
              </a:rPr>
              <a:t>FEATURE SCALING</a:t>
            </a:r>
            <a:endParaRPr kumimoji="0" sz="2933" b="1"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136" name="Google Shape;136;p16"/>
          <p:cNvPicPr preferRelativeResize="0"/>
          <p:nvPr/>
        </p:nvPicPr>
        <p:blipFill rotWithShape="1">
          <a:blip r:embed="rId3">
            <a:alphaModFix/>
          </a:blip>
          <a:srcRect l="12882" t="18222" r="13251" b="25168"/>
          <a:stretch/>
        </p:blipFill>
        <p:spPr>
          <a:xfrm>
            <a:off x="6758800" y="2246561"/>
            <a:ext cx="2368800" cy="1021236"/>
          </a:xfrm>
          <a:prstGeom prst="rect">
            <a:avLst/>
          </a:prstGeom>
          <a:noFill/>
          <a:ln>
            <a:noFill/>
          </a:ln>
        </p:spPr>
      </p:pic>
      <p:cxnSp>
        <p:nvCxnSpPr>
          <p:cNvPr id="137" name="Google Shape;137;p16"/>
          <p:cNvCxnSpPr/>
          <p:nvPr/>
        </p:nvCxnSpPr>
        <p:spPr>
          <a:xfrm rot="10800000" flipH="1">
            <a:off x="8497967" y="1518100"/>
            <a:ext cx="778400" cy="618800"/>
          </a:xfrm>
          <a:prstGeom prst="straightConnector1">
            <a:avLst/>
          </a:prstGeom>
          <a:noFill/>
          <a:ln w="19050" cap="flat" cmpd="sng">
            <a:solidFill>
              <a:schemeClr val="dk2"/>
            </a:solidFill>
            <a:prstDash val="solid"/>
            <a:round/>
            <a:headEnd type="none" w="med" len="med"/>
            <a:tailEnd type="triangle" w="med" len="med"/>
          </a:ln>
        </p:spPr>
      </p:cxnSp>
      <p:sp>
        <p:nvSpPr>
          <p:cNvPr id="138" name="Google Shape;138;p16"/>
          <p:cNvSpPr txBox="1"/>
          <p:nvPr/>
        </p:nvSpPr>
        <p:spPr>
          <a:xfrm>
            <a:off x="8580767" y="1018700"/>
            <a:ext cx="2368800" cy="556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867" b="0" i="0" u="none" strike="noStrike" kern="0" cap="none" spc="0" normalizeH="0" baseline="0" noProof="0">
                <a:ln>
                  <a:noFill/>
                </a:ln>
                <a:solidFill>
                  <a:srgbClr val="000000"/>
                </a:solidFill>
                <a:effectLst/>
                <a:uLnTx/>
                <a:uFillTx/>
                <a:latin typeface="Arial"/>
                <a:ea typeface="+mn-ea"/>
                <a:cs typeface="Arial"/>
                <a:sym typeface="Arial"/>
              </a:rPr>
              <a:t>Standardization</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39" name="Google Shape;139;p16"/>
          <p:cNvCxnSpPr>
            <a:endCxn id="140" idx="1"/>
          </p:cNvCxnSpPr>
          <p:nvPr/>
        </p:nvCxnSpPr>
        <p:spPr>
          <a:xfrm rot="10800000" flipH="1">
            <a:off x="9210067" y="2415100"/>
            <a:ext cx="1143200" cy="20000"/>
          </a:xfrm>
          <a:prstGeom prst="straightConnector1">
            <a:avLst/>
          </a:prstGeom>
          <a:noFill/>
          <a:ln w="19050" cap="flat" cmpd="sng">
            <a:solidFill>
              <a:schemeClr val="dk2"/>
            </a:solidFill>
            <a:prstDash val="solid"/>
            <a:round/>
            <a:headEnd type="none" w="med" len="med"/>
            <a:tailEnd type="triangle" w="med" len="med"/>
          </a:ln>
        </p:spPr>
      </p:cxnSp>
      <p:sp>
        <p:nvSpPr>
          <p:cNvPr id="140" name="Google Shape;140;p16"/>
          <p:cNvSpPr txBox="1"/>
          <p:nvPr/>
        </p:nvSpPr>
        <p:spPr>
          <a:xfrm>
            <a:off x="10353267" y="2136900"/>
            <a:ext cx="1258800" cy="556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733" b="0" i="0" u="none" strike="noStrike" kern="0" cap="none" spc="0" normalizeH="0" baseline="0" noProof="0">
                <a:ln>
                  <a:noFill/>
                </a:ln>
                <a:solidFill>
                  <a:srgbClr val="000000"/>
                </a:solidFill>
                <a:effectLst/>
                <a:uLnTx/>
                <a:uFillTx/>
                <a:latin typeface="Arial"/>
                <a:ea typeface="+mn-ea"/>
                <a:cs typeface="Arial"/>
                <a:sym typeface="Arial"/>
              </a:rPr>
              <a:t>Mean</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41" name="Google Shape;141;p16"/>
          <p:cNvCxnSpPr>
            <a:endCxn id="142" idx="1"/>
          </p:cNvCxnSpPr>
          <p:nvPr/>
        </p:nvCxnSpPr>
        <p:spPr>
          <a:xfrm rot="10800000" flipH="1">
            <a:off x="8564167" y="3150800"/>
            <a:ext cx="1143200" cy="20000"/>
          </a:xfrm>
          <a:prstGeom prst="straightConnector1">
            <a:avLst/>
          </a:prstGeom>
          <a:noFill/>
          <a:ln w="19050" cap="flat" cmpd="sng">
            <a:solidFill>
              <a:schemeClr val="dk2"/>
            </a:solidFill>
            <a:prstDash val="solid"/>
            <a:round/>
            <a:headEnd type="none" w="med" len="med"/>
            <a:tailEnd type="triangle" w="med" len="med"/>
          </a:ln>
        </p:spPr>
      </p:cxnSp>
      <p:sp>
        <p:nvSpPr>
          <p:cNvPr id="142" name="Google Shape;142;p16"/>
          <p:cNvSpPr txBox="1"/>
          <p:nvPr/>
        </p:nvSpPr>
        <p:spPr>
          <a:xfrm>
            <a:off x="9707367" y="2872600"/>
            <a:ext cx="1706000" cy="556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733" b="0" i="0" u="none" strike="noStrike" kern="0" cap="none" spc="0" normalizeH="0" baseline="0" noProof="0">
                <a:ln>
                  <a:noFill/>
                </a:ln>
                <a:solidFill>
                  <a:srgbClr val="000000"/>
                </a:solidFill>
                <a:effectLst/>
                <a:uLnTx/>
                <a:uFillTx/>
                <a:latin typeface="Arial"/>
                <a:ea typeface="+mn-ea"/>
                <a:cs typeface="Arial"/>
                <a:sym typeface="Arial"/>
              </a:rPr>
              <a:t>Standard Deviation</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 name="Google Shape;143;p16"/>
          <p:cNvSpPr/>
          <p:nvPr/>
        </p:nvSpPr>
        <p:spPr>
          <a:xfrm>
            <a:off x="1823867" y="1150200"/>
            <a:ext cx="1084467" cy="2464667"/>
          </a:xfrm>
          <a:custGeom>
            <a:avLst/>
            <a:gdLst/>
            <a:ahLst/>
            <a:cxnLst/>
            <a:rect l="l" t="t" r="r" b="b"/>
            <a:pathLst>
              <a:path w="32534" h="73940" extrusionOk="0">
                <a:moveTo>
                  <a:pt x="0" y="0"/>
                </a:moveTo>
                <a:lnTo>
                  <a:pt x="0" y="73940"/>
                </a:lnTo>
                <a:lnTo>
                  <a:pt x="32534" y="73940"/>
                </a:lnTo>
                <a:lnTo>
                  <a:pt x="32534" y="0"/>
                </a:lnTo>
                <a:close/>
              </a:path>
            </a:pathLst>
          </a:custGeom>
          <a:noFill/>
          <a:ln w="28575" cap="flat" cmpd="sng">
            <a:solidFill>
              <a:srgbClr val="0000FF"/>
            </a:solidFill>
            <a:prstDash val="solid"/>
            <a:round/>
            <a:headEnd type="none" w="med" len="med"/>
            <a:tailEnd type="none" w="med" len="med"/>
          </a:ln>
        </p:spPr>
      </p:sp>
      <p:sp>
        <p:nvSpPr>
          <p:cNvPr id="144" name="Google Shape;144;p16"/>
          <p:cNvSpPr txBox="1"/>
          <p:nvPr/>
        </p:nvSpPr>
        <p:spPr>
          <a:xfrm>
            <a:off x="4934433" y="3267800"/>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5000  -  6750</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 name="Google Shape;145;p16"/>
          <p:cNvSpPr txBox="1"/>
          <p:nvPr/>
        </p:nvSpPr>
        <p:spPr>
          <a:xfrm>
            <a:off x="4832833" y="3560567"/>
            <a:ext cx="1675200" cy="46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3862.21</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46" name="Google Shape;146;p16"/>
          <p:cNvCxnSpPr/>
          <p:nvPr/>
        </p:nvCxnSpPr>
        <p:spPr>
          <a:xfrm>
            <a:off x="4656833" y="3662167"/>
            <a:ext cx="1824000" cy="0"/>
          </a:xfrm>
          <a:prstGeom prst="straightConnector1">
            <a:avLst/>
          </a:prstGeom>
          <a:noFill/>
          <a:ln w="19050" cap="flat" cmpd="sng">
            <a:solidFill>
              <a:schemeClr val="dk2"/>
            </a:solidFill>
            <a:prstDash val="solid"/>
            <a:round/>
            <a:headEnd type="none" w="med" len="med"/>
            <a:tailEnd type="none" w="med" len="med"/>
          </a:ln>
        </p:spPr>
      </p:cxnSp>
      <p:sp>
        <p:nvSpPr>
          <p:cNvPr id="147" name="Google Shape;147;p16"/>
          <p:cNvSpPr txBox="1"/>
          <p:nvPr/>
        </p:nvSpPr>
        <p:spPr>
          <a:xfrm>
            <a:off x="6679167" y="3430167"/>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 - 0.45</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48" name="Google Shape;148;p16"/>
          <p:cNvCxnSpPr/>
          <p:nvPr/>
        </p:nvCxnSpPr>
        <p:spPr>
          <a:xfrm rot="10800000" flipH="1">
            <a:off x="2587667" y="1971767"/>
            <a:ext cx="1881600" cy="33200"/>
          </a:xfrm>
          <a:prstGeom prst="straightConnector1">
            <a:avLst/>
          </a:prstGeom>
          <a:noFill/>
          <a:ln w="19050" cap="flat" cmpd="sng">
            <a:solidFill>
              <a:schemeClr val="dk2"/>
            </a:solidFill>
            <a:prstDash val="solid"/>
            <a:round/>
            <a:headEnd type="none" w="med" len="med"/>
            <a:tailEnd type="triangle" w="med" len="med"/>
          </a:ln>
        </p:spPr>
      </p:cxnSp>
      <p:sp>
        <p:nvSpPr>
          <p:cNvPr id="149" name="Google Shape;149;p16"/>
          <p:cNvSpPr txBox="1"/>
          <p:nvPr/>
        </p:nvSpPr>
        <p:spPr>
          <a:xfrm>
            <a:off x="4485733" y="1741700"/>
            <a:ext cx="550000" cy="394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Xi</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 name="Google Shape;150;p16"/>
          <p:cNvSpPr txBox="1"/>
          <p:nvPr/>
        </p:nvSpPr>
        <p:spPr>
          <a:xfrm>
            <a:off x="4964000" y="4116533"/>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80  -  73.75</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 name="Google Shape;151;p16"/>
          <p:cNvSpPr txBox="1"/>
          <p:nvPr/>
        </p:nvSpPr>
        <p:spPr>
          <a:xfrm>
            <a:off x="4862400" y="4409300"/>
            <a:ext cx="1675200" cy="46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49.56</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52" name="Google Shape;152;p16"/>
          <p:cNvCxnSpPr/>
          <p:nvPr/>
        </p:nvCxnSpPr>
        <p:spPr>
          <a:xfrm>
            <a:off x="4686400" y="4510900"/>
            <a:ext cx="1824000" cy="0"/>
          </a:xfrm>
          <a:prstGeom prst="straightConnector1">
            <a:avLst/>
          </a:prstGeom>
          <a:noFill/>
          <a:ln w="19050" cap="flat" cmpd="sng">
            <a:solidFill>
              <a:schemeClr val="dk2"/>
            </a:solidFill>
            <a:prstDash val="solid"/>
            <a:round/>
            <a:headEnd type="none" w="med" len="med"/>
            <a:tailEnd type="none" w="med" len="med"/>
          </a:ln>
        </p:spPr>
      </p:cxnSp>
      <p:sp>
        <p:nvSpPr>
          <p:cNvPr id="153" name="Google Shape;153;p16"/>
          <p:cNvSpPr txBox="1"/>
          <p:nvPr/>
        </p:nvSpPr>
        <p:spPr>
          <a:xfrm>
            <a:off x="6708733" y="4278900"/>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 - 0.12</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4" name="Google Shape;154;p16"/>
          <p:cNvSpPr/>
          <p:nvPr/>
        </p:nvSpPr>
        <p:spPr>
          <a:xfrm>
            <a:off x="2893633" y="1115367"/>
            <a:ext cx="1084467" cy="2464667"/>
          </a:xfrm>
          <a:custGeom>
            <a:avLst/>
            <a:gdLst/>
            <a:ahLst/>
            <a:cxnLst/>
            <a:rect l="l" t="t" r="r" b="b"/>
            <a:pathLst>
              <a:path w="32534" h="73940" extrusionOk="0">
                <a:moveTo>
                  <a:pt x="0" y="0"/>
                </a:moveTo>
                <a:lnTo>
                  <a:pt x="0" y="73940"/>
                </a:lnTo>
                <a:lnTo>
                  <a:pt x="32534" y="73940"/>
                </a:lnTo>
                <a:lnTo>
                  <a:pt x="32534" y="0"/>
                </a:lnTo>
                <a:close/>
              </a:path>
            </a:pathLst>
          </a:custGeom>
          <a:noFill/>
          <a:ln w="28575" cap="flat" cmpd="sng">
            <a:solidFill>
              <a:srgbClr val="FF0000"/>
            </a:solidFill>
            <a:prstDash val="solid"/>
            <a:round/>
            <a:headEnd type="none" w="med" len="med"/>
            <a:tailEnd type="none" w="med" len="med"/>
          </a:ln>
        </p:spPr>
      </p:sp>
      <p:cxnSp>
        <p:nvCxnSpPr>
          <p:cNvPr id="155" name="Google Shape;155;p16"/>
          <p:cNvCxnSpPr>
            <a:endCxn id="149" idx="1"/>
          </p:cNvCxnSpPr>
          <p:nvPr/>
        </p:nvCxnSpPr>
        <p:spPr>
          <a:xfrm rot="10800000" flipH="1">
            <a:off x="3450533" y="1938900"/>
            <a:ext cx="1035200" cy="1644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par>
                                <p:cTn id="13" presetID="10" presetClass="entr" presetSubtype="0" fill="hold" nodeType="with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1000"/>
                                        <p:tgtEl>
                                          <p:spTgt spid="1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fade">
                                      <p:cBhvr>
                                        <p:cTn id="20" dur="1000"/>
                                        <p:tgtEl>
                                          <p:spTgt spid="139"/>
                                        </p:tgtEl>
                                      </p:cBhvr>
                                    </p:animEffect>
                                  </p:childTnLst>
                                </p:cTn>
                              </p:par>
                              <p:par>
                                <p:cTn id="21" presetID="10" presetClass="entr" presetSubtype="0" fill="hold" nodeType="with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1000"/>
                                        <p:tgtEl>
                                          <p:spTgt spid="1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1000"/>
                                        <p:tgtEl>
                                          <p:spTgt spid="141"/>
                                        </p:tgtEl>
                                      </p:cBhvr>
                                    </p:animEffect>
                                  </p:childTnLst>
                                </p:cTn>
                              </p:par>
                              <p:par>
                                <p:cTn id="29" presetID="10" presetClass="entr" presetSubtype="0"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1000"/>
                                        <p:tgtEl>
                                          <p:spTgt spid="1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3"/>
                                        </p:tgtEl>
                                        <p:attrNameLst>
                                          <p:attrName>style.visibility</p:attrName>
                                        </p:attrNameLst>
                                      </p:cBhvr>
                                      <p:to>
                                        <p:strVal val="visible"/>
                                      </p:to>
                                    </p:set>
                                    <p:animEffect transition="in" filter="fade">
                                      <p:cBhvr>
                                        <p:cTn id="36" dur="1000"/>
                                        <p:tgtEl>
                                          <p:spTgt spid="1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1000"/>
                                        <p:tgtEl>
                                          <p:spTgt spid="148"/>
                                        </p:tgtEl>
                                      </p:cBhvr>
                                    </p:animEffect>
                                  </p:childTnLst>
                                </p:cTn>
                              </p:par>
                              <p:par>
                                <p:cTn id="42" presetID="10" presetClass="entr" presetSubtype="0" fill="hold" nodeType="with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1000"/>
                                        <p:tgtEl>
                                          <p:spTgt spid="1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4"/>
                                        </p:tgtEl>
                                        <p:attrNameLst>
                                          <p:attrName>style.visibility</p:attrName>
                                        </p:attrNameLst>
                                      </p:cBhvr>
                                      <p:to>
                                        <p:strVal val="visible"/>
                                      </p:to>
                                    </p:set>
                                    <p:animEffect transition="in" filter="fade">
                                      <p:cBhvr>
                                        <p:cTn id="49" dur="1000"/>
                                        <p:tgtEl>
                                          <p:spTgt spid="144"/>
                                        </p:tgtEl>
                                      </p:cBhvr>
                                    </p:animEffect>
                                  </p:childTnLst>
                                </p:cTn>
                              </p:par>
                              <p:par>
                                <p:cTn id="50" presetID="10" presetClass="entr" presetSubtype="0" fill="hold" nodeType="withEffect">
                                  <p:stCondLst>
                                    <p:cond delay="0"/>
                                  </p:stCondLst>
                                  <p:childTnLst>
                                    <p:set>
                                      <p:cBhvr>
                                        <p:cTn id="51" dur="1" fill="hold">
                                          <p:stCondLst>
                                            <p:cond delay="0"/>
                                          </p:stCondLst>
                                        </p:cTn>
                                        <p:tgtEl>
                                          <p:spTgt spid="145"/>
                                        </p:tgtEl>
                                        <p:attrNameLst>
                                          <p:attrName>style.visibility</p:attrName>
                                        </p:attrNameLst>
                                      </p:cBhvr>
                                      <p:to>
                                        <p:strVal val="visible"/>
                                      </p:to>
                                    </p:set>
                                    <p:animEffect transition="in" filter="fade">
                                      <p:cBhvr>
                                        <p:cTn id="52" dur="1000"/>
                                        <p:tgtEl>
                                          <p:spTgt spid="145"/>
                                        </p:tgtEl>
                                      </p:cBhvr>
                                    </p:animEffect>
                                  </p:childTnLst>
                                </p:cTn>
                              </p:par>
                              <p:par>
                                <p:cTn id="53" presetID="10" presetClass="entr" presetSubtype="0" fill="hold" nodeType="withEffect">
                                  <p:stCondLst>
                                    <p:cond delay="0"/>
                                  </p:stCondLst>
                                  <p:childTnLst>
                                    <p:set>
                                      <p:cBhvr>
                                        <p:cTn id="54" dur="1" fill="hold">
                                          <p:stCondLst>
                                            <p:cond delay="0"/>
                                          </p:stCondLst>
                                        </p:cTn>
                                        <p:tgtEl>
                                          <p:spTgt spid="146"/>
                                        </p:tgtEl>
                                        <p:attrNameLst>
                                          <p:attrName>style.visibility</p:attrName>
                                        </p:attrNameLst>
                                      </p:cBhvr>
                                      <p:to>
                                        <p:strVal val="visible"/>
                                      </p:to>
                                    </p:set>
                                    <p:animEffect transition="in" filter="fade">
                                      <p:cBhvr>
                                        <p:cTn id="55" dur="1000"/>
                                        <p:tgtEl>
                                          <p:spTgt spid="146"/>
                                        </p:tgtEl>
                                      </p:cBhvr>
                                    </p:animEffect>
                                  </p:childTnLst>
                                </p:cTn>
                              </p:par>
                              <p:par>
                                <p:cTn id="56" presetID="10" presetClass="entr" presetSubtype="0" fill="hold"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1000"/>
                                        <p:tgtEl>
                                          <p:spTgt spid="14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1000"/>
                                        <p:tgtEl>
                                          <p:spTgt spid="15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000"/>
                                          </p:stCondLst>
                                        </p:cTn>
                                        <p:tgtEl>
                                          <p:spTgt spid="143"/>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1000"/>
                                          </p:stCondLst>
                                        </p:cTn>
                                        <p:tgtEl>
                                          <p:spTgt spid="14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55"/>
                                        </p:tgtEl>
                                        <p:attrNameLst>
                                          <p:attrName>style.visibility</p:attrName>
                                        </p:attrNameLst>
                                      </p:cBhvr>
                                      <p:to>
                                        <p:strVal val="visible"/>
                                      </p:to>
                                    </p:set>
                                    <p:animEffect transition="in" filter="fade">
                                      <p:cBhvr>
                                        <p:cTn id="74" dur="1000"/>
                                        <p:tgtEl>
                                          <p:spTgt spid="15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1000"/>
                                        <p:tgtEl>
                                          <p:spTgt spid="150"/>
                                        </p:tgtEl>
                                      </p:cBhvr>
                                    </p:animEffect>
                                  </p:childTnLst>
                                </p:cTn>
                              </p:par>
                              <p:par>
                                <p:cTn id="80" presetID="10" presetClass="entr" presetSubtype="0"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fade">
                                      <p:cBhvr>
                                        <p:cTn id="82" dur="1000"/>
                                        <p:tgtEl>
                                          <p:spTgt spid="151"/>
                                        </p:tgtEl>
                                      </p:cBhvr>
                                    </p:animEffect>
                                  </p:childTnLst>
                                </p:cTn>
                              </p:par>
                              <p:par>
                                <p:cTn id="83" presetID="10" presetClass="entr" presetSubtype="0" fill="hold" nodeType="withEffect">
                                  <p:stCondLst>
                                    <p:cond delay="0"/>
                                  </p:stCondLst>
                                  <p:childTnLst>
                                    <p:set>
                                      <p:cBhvr>
                                        <p:cTn id="84" dur="1" fill="hold">
                                          <p:stCondLst>
                                            <p:cond delay="0"/>
                                          </p:stCondLst>
                                        </p:cTn>
                                        <p:tgtEl>
                                          <p:spTgt spid="152"/>
                                        </p:tgtEl>
                                        <p:attrNameLst>
                                          <p:attrName>style.visibility</p:attrName>
                                        </p:attrNameLst>
                                      </p:cBhvr>
                                      <p:to>
                                        <p:strVal val="visible"/>
                                      </p:to>
                                    </p:set>
                                    <p:animEffect transition="in" filter="fade">
                                      <p:cBhvr>
                                        <p:cTn id="85" dur="1000"/>
                                        <p:tgtEl>
                                          <p:spTgt spid="152"/>
                                        </p:tgtEl>
                                      </p:cBhvr>
                                    </p:animEffect>
                                  </p:childTnLst>
                                </p:cTn>
                              </p:par>
                              <p:par>
                                <p:cTn id="86" presetID="10" presetClass="entr" presetSubtype="0" fill="hold" nodeType="withEffect">
                                  <p:stCondLst>
                                    <p:cond delay="0"/>
                                  </p:stCondLst>
                                  <p:childTnLst>
                                    <p:set>
                                      <p:cBhvr>
                                        <p:cTn id="87" dur="1" fill="hold">
                                          <p:stCondLst>
                                            <p:cond delay="0"/>
                                          </p:stCondLst>
                                        </p:cTn>
                                        <p:tgtEl>
                                          <p:spTgt spid="153"/>
                                        </p:tgtEl>
                                        <p:attrNameLst>
                                          <p:attrName>style.visibility</p:attrName>
                                        </p:attrNameLst>
                                      </p:cBhvr>
                                      <p:to>
                                        <p:strVal val="visible"/>
                                      </p:to>
                                    </p:set>
                                    <p:animEffect transition="in" filter="fade">
                                      <p:cBhvr>
                                        <p:cTn id="88"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aphicFrame>
        <p:nvGraphicFramePr>
          <p:cNvPr id="160" name="Google Shape;160;p17"/>
          <p:cNvGraphicFramePr/>
          <p:nvPr/>
        </p:nvGraphicFramePr>
        <p:xfrm>
          <a:off x="3864900" y="1798567"/>
          <a:ext cx="21724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300" b="1"/>
                    </a:p>
                    <a:p>
                      <a:pPr marL="0" lvl="0" indent="0" algn="ctr" rtl="0">
                        <a:spcBef>
                          <a:spcPts val="0"/>
                        </a:spcBef>
                        <a:spcAft>
                          <a:spcPts val="0"/>
                        </a:spcAft>
                        <a:buNone/>
                      </a:pPr>
                      <a:r>
                        <a:rPr lang="en-GB" sz="1300" b="1"/>
                        <a:t>PRICE</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161" name="Google Shape;161;p17"/>
          <p:cNvGraphicFramePr/>
          <p:nvPr/>
        </p:nvGraphicFramePr>
        <p:xfrm>
          <a:off x="3864900" y="2448767"/>
          <a:ext cx="21724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162" name="Google Shape;162;p17"/>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2933" b="1" i="0" u="none" strike="noStrike" kern="0" cap="none" spc="0" normalizeH="0" baseline="0" noProof="0">
                <a:ln>
                  <a:noFill/>
                </a:ln>
                <a:solidFill>
                  <a:srgbClr val="000000"/>
                </a:solidFill>
                <a:effectLst/>
                <a:uLnTx/>
                <a:uFillTx/>
                <a:latin typeface="Arial"/>
                <a:ea typeface="+mn-ea"/>
                <a:cs typeface="Arial"/>
                <a:sym typeface="Arial"/>
              </a:rPr>
              <a:t>FEATURE SCALING</a:t>
            </a:r>
            <a:endParaRPr kumimoji="0" sz="29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63" name="Google Shape;163;p17"/>
          <p:cNvCxnSpPr/>
          <p:nvPr/>
        </p:nvCxnSpPr>
        <p:spPr>
          <a:xfrm rot="10800000" flipH="1">
            <a:off x="5931700" y="2667833"/>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64" name="Google Shape;164;p17"/>
          <p:cNvSpPr txBox="1"/>
          <p:nvPr/>
        </p:nvSpPr>
        <p:spPr>
          <a:xfrm>
            <a:off x="7050267" y="2448767"/>
            <a:ext cx="760400" cy="425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USD</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65" name="Google Shape;165;p17"/>
          <p:cNvCxnSpPr/>
          <p:nvPr/>
        </p:nvCxnSpPr>
        <p:spPr>
          <a:xfrm rot="10800000" flipH="1">
            <a:off x="5877100" y="3561833"/>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66" name="Google Shape;166;p17"/>
          <p:cNvSpPr txBox="1"/>
          <p:nvPr/>
        </p:nvSpPr>
        <p:spPr>
          <a:xfrm>
            <a:off x="6995667" y="3342767"/>
            <a:ext cx="760400" cy="425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INR</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D6805-B17E-4109-90B9-F95652F416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9B3E13-102E-4513-AB1E-AC19268D905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14B6A12-DCA3-4419-BAF1-D5ECFA556BCC}"/>
              </a:ext>
            </a:extLst>
          </p:cNvPr>
          <p:cNvPicPr>
            <a:picLocks noChangeAspect="1"/>
          </p:cNvPicPr>
          <p:nvPr/>
        </p:nvPicPr>
        <p:blipFill>
          <a:blip r:embed="rId2"/>
          <a:stretch>
            <a:fillRect/>
          </a:stretch>
        </p:blipFill>
        <p:spPr>
          <a:xfrm>
            <a:off x="0" y="314465"/>
            <a:ext cx="12192000" cy="6229069"/>
          </a:xfrm>
          <a:prstGeom prst="rect">
            <a:avLst/>
          </a:prstGeom>
        </p:spPr>
      </p:pic>
    </p:spTree>
    <p:extLst>
      <p:ext uri="{BB962C8B-B14F-4D97-AF65-F5344CB8AC3E}">
        <p14:creationId xmlns:p14="http://schemas.microsoft.com/office/powerpoint/2010/main" val="1515591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1342-E91C-49BE-95C4-0C4CB612A88B}"/>
              </a:ext>
            </a:extLst>
          </p:cNvPr>
          <p:cNvSpPr>
            <a:spLocks noGrp="1"/>
          </p:cNvSpPr>
          <p:nvPr>
            <p:ph type="title"/>
          </p:nvPr>
        </p:nvSpPr>
        <p:spPr/>
        <p:txBody>
          <a:bodyPr/>
          <a:lstStyle/>
          <a:p>
            <a:r>
              <a:rPr lang="en-US" sz="2800" b="1" dirty="0">
                <a:latin typeface="Times New Roman" panose="02020603050405020304" pitchFamily="18" charset="0"/>
                <a:ea typeface="Tahoma" panose="020B0604030504040204" pitchFamily="34" charset="0"/>
                <a:cs typeface="Times New Roman" panose="02020603050405020304" pitchFamily="18" charset="0"/>
              </a:rPr>
              <a:t>Understanding the Big Picture</a:t>
            </a:r>
            <a:r>
              <a:rPr lang="en-US" dirty="0"/>
              <a:t>	</a:t>
            </a:r>
            <a:endParaRPr lang="en-IN" dirty="0"/>
          </a:p>
        </p:txBody>
      </p:sp>
      <p:graphicFrame>
        <p:nvGraphicFramePr>
          <p:cNvPr id="7" name="Content Placeholder 2">
            <a:extLst>
              <a:ext uri="{FF2B5EF4-FFF2-40B4-BE49-F238E27FC236}">
                <a16:creationId xmlns:a16="http://schemas.microsoft.com/office/drawing/2014/main" id="{60EFE9A6-2FC8-4045-A421-F2B27E90D0A6}"/>
              </a:ext>
            </a:extLst>
          </p:cNvPr>
          <p:cNvGraphicFramePr>
            <a:graphicFrameLocks noGrp="1"/>
          </p:cNvGraphicFramePr>
          <p:nvPr>
            <p:ph idx="1"/>
          </p:nvPr>
        </p:nvGraphicFramePr>
        <p:xfrm>
          <a:off x="838200" y="1825625"/>
          <a:ext cx="10515600" cy="4351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8837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B55A-798D-4F59-8FBE-24EAFED73765}"/>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7F3A3C19-DA1D-4C3B-8728-64BE767F92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304327" cy="6865035"/>
          </a:xfrm>
        </p:spPr>
      </p:pic>
    </p:spTree>
    <p:extLst>
      <p:ext uri="{BB962C8B-B14F-4D97-AF65-F5344CB8AC3E}">
        <p14:creationId xmlns:p14="http://schemas.microsoft.com/office/powerpoint/2010/main" val="3133100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DBC4-0DA7-4F3F-B52C-B23912007E0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5CFAF8B-CB36-4E3E-9D91-90AA6C103A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8050" y="0"/>
            <a:ext cx="4781550" cy="6764350"/>
          </a:xfrm>
        </p:spPr>
      </p:pic>
    </p:spTree>
    <p:extLst>
      <p:ext uri="{BB962C8B-B14F-4D97-AF65-F5344CB8AC3E}">
        <p14:creationId xmlns:p14="http://schemas.microsoft.com/office/powerpoint/2010/main" val="185456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0" y="2203704"/>
            <a:ext cx="12192000" cy="4654550"/>
            <a:chOff x="0" y="2203704"/>
            <a:chExt cx="12192000" cy="4654550"/>
          </a:xfrm>
        </p:grpSpPr>
        <p:sp>
          <p:nvSpPr>
            <p:cNvPr id="3" name="object 3"/>
            <p:cNvSpPr/>
            <p:nvPr/>
          </p:nvSpPr>
          <p:spPr>
            <a:xfrm>
              <a:off x="0" y="5864351"/>
              <a:ext cx="1420495" cy="993775"/>
            </a:xfrm>
            <a:custGeom>
              <a:avLst/>
              <a:gdLst/>
              <a:ahLst/>
              <a:cxnLst/>
              <a:rect l="l" t="t" r="r" b="b"/>
              <a:pathLst>
                <a:path w="1420495" h="993775">
                  <a:moveTo>
                    <a:pt x="0" y="0"/>
                  </a:moveTo>
                  <a:lnTo>
                    <a:pt x="0" y="993651"/>
                  </a:lnTo>
                  <a:lnTo>
                    <a:pt x="1420241" y="993651"/>
                  </a:lnTo>
                  <a:lnTo>
                    <a:pt x="0" y="0"/>
                  </a:lnTo>
                  <a:close/>
                </a:path>
              </a:pathLst>
            </a:custGeom>
            <a:solidFill>
              <a:srgbClr val="F0F0F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object 4"/>
            <p:cNvPicPr/>
            <p:nvPr/>
          </p:nvPicPr>
          <p:blipFill>
            <a:blip r:embed="rId2" cstate="print"/>
            <a:stretch>
              <a:fillRect/>
            </a:stretch>
          </p:blipFill>
          <p:spPr>
            <a:xfrm>
              <a:off x="0" y="3511296"/>
              <a:ext cx="12192000" cy="2700528"/>
            </a:xfrm>
            <a:prstGeom prst="rect">
              <a:avLst/>
            </a:prstGeom>
          </p:spPr>
        </p:pic>
        <p:pic>
          <p:nvPicPr>
            <p:cNvPr id="5" name="object 5"/>
            <p:cNvPicPr/>
            <p:nvPr/>
          </p:nvPicPr>
          <p:blipFill>
            <a:blip r:embed="rId3" cstate="print"/>
            <a:stretch>
              <a:fillRect/>
            </a:stretch>
          </p:blipFill>
          <p:spPr>
            <a:xfrm>
              <a:off x="4824984" y="2383536"/>
              <a:ext cx="2542032" cy="2346960"/>
            </a:xfrm>
            <a:prstGeom prst="rect">
              <a:avLst/>
            </a:prstGeom>
          </p:spPr>
        </p:pic>
        <p:sp>
          <p:nvSpPr>
            <p:cNvPr id="6" name="object 6"/>
            <p:cNvSpPr/>
            <p:nvPr/>
          </p:nvSpPr>
          <p:spPr>
            <a:xfrm>
              <a:off x="5038344" y="2203704"/>
              <a:ext cx="2118360" cy="441959"/>
            </a:xfrm>
            <a:custGeom>
              <a:avLst/>
              <a:gdLst/>
              <a:ahLst/>
              <a:cxnLst/>
              <a:rect l="l" t="t" r="r" b="b"/>
              <a:pathLst>
                <a:path w="2118359" h="441960">
                  <a:moveTo>
                    <a:pt x="1896872" y="0"/>
                  </a:moveTo>
                  <a:lnTo>
                    <a:pt x="220852" y="0"/>
                  </a:lnTo>
                  <a:lnTo>
                    <a:pt x="176402" y="4318"/>
                  </a:lnTo>
                  <a:lnTo>
                    <a:pt x="134873" y="17145"/>
                  </a:lnTo>
                  <a:lnTo>
                    <a:pt x="97281" y="37465"/>
                  </a:lnTo>
                  <a:lnTo>
                    <a:pt x="64642" y="64388"/>
                  </a:lnTo>
                  <a:lnTo>
                    <a:pt x="37718" y="97155"/>
                  </a:lnTo>
                  <a:lnTo>
                    <a:pt x="17271" y="134747"/>
                  </a:lnTo>
                  <a:lnTo>
                    <a:pt x="4444" y="176275"/>
                  </a:lnTo>
                  <a:lnTo>
                    <a:pt x="0" y="220980"/>
                  </a:lnTo>
                  <a:lnTo>
                    <a:pt x="4444" y="265430"/>
                  </a:lnTo>
                  <a:lnTo>
                    <a:pt x="17271" y="306705"/>
                  </a:lnTo>
                  <a:lnTo>
                    <a:pt x="37718" y="344170"/>
                  </a:lnTo>
                  <a:lnTo>
                    <a:pt x="64642" y="376936"/>
                  </a:lnTo>
                  <a:lnTo>
                    <a:pt x="97281" y="403860"/>
                  </a:lnTo>
                  <a:lnTo>
                    <a:pt x="134873" y="424307"/>
                  </a:lnTo>
                  <a:lnTo>
                    <a:pt x="176402" y="437388"/>
                  </a:lnTo>
                  <a:lnTo>
                    <a:pt x="220852" y="441960"/>
                  </a:lnTo>
                  <a:lnTo>
                    <a:pt x="1896872" y="441960"/>
                  </a:lnTo>
                  <a:lnTo>
                    <a:pt x="1941322" y="437388"/>
                  </a:lnTo>
                  <a:lnTo>
                    <a:pt x="1982851" y="424307"/>
                  </a:lnTo>
                  <a:lnTo>
                    <a:pt x="2020442" y="403860"/>
                  </a:lnTo>
                  <a:lnTo>
                    <a:pt x="2053081" y="376809"/>
                  </a:lnTo>
                  <a:lnTo>
                    <a:pt x="2080132" y="344170"/>
                  </a:lnTo>
                  <a:lnTo>
                    <a:pt x="2100453" y="306578"/>
                  </a:lnTo>
                  <a:lnTo>
                    <a:pt x="2113279" y="265049"/>
                  </a:lnTo>
                  <a:lnTo>
                    <a:pt x="2117852" y="220472"/>
                  </a:lnTo>
                  <a:lnTo>
                    <a:pt x="2113279" y="176022"/>
                  </a:lnTo>
                  <a:lnTo>
                    <a:pt x="2100453" y="134493"/>
                  </a:lnTo>
                  <a:lnTo>
                    <a:pt x="2080132" y="97028"/>
                  </a:lnTo>
                  <a:lnTo>
                    <a:pt x="2053081" y="64262"/>
                  </a:lnTo>
                  <a:lnTo>
                    <a:pt x="2020442" y="37337"/>
                  </a:lnTo>
                  <a:lnTo>
                    <a:pt x="1982851" y="17145"/>
                  </a:lnTo>
                  <a:lnTo>
                    <a:pt x="1941322" y="4318"/>
                  </a:lnTo>
                  <a:lnTo>
                    <a:pt x="1896872" y="0"/>
                  </a:lnTo>
                  <a:close/>
                </a:path>
              </a:pathLst>
            </a:custGeom>
            <a:solidFill>
              <a:srgbClr val="E8505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270503" y="5745480"/>
              <a:ext cx="313690" cy="255904"/>
            </a:xfrm>
            <a:custGeom>
              <a:avLst/>
              <a:gdLst/>
              <a:ahLst/>
              <a:cxnLst/>
              <a:rect l="l" t="t" r="r" b="b"/>
              <a:pathLst>
                <a:path w="313689" h="255904">
                  <a:moveTo>
                    <a:pt x="313436" y="0"/>
                  </a:moveTo>
                  <a:lnTo>
                    <a:pt x="0" y="0"/>
                  </a:lnTo>
                  <a:lnTo>
                    <a:pt x="0" y="72440"/>
                  </a:lnTo>
                  <a:lnTo>
                    <a:pt x="23495" y="72440"/>
                  </a:lnTo>
                  <a:lnTo>
                    <a:pt x="36195" y="255689"/>
                  </a:lnTo>
                  <a:lnTo>
                    <a:pt x="270763" y="255689"/>
                  </a:lnTo>
                  <a:lnTo>
                    <a:pt x="285750" y="72440"/>
                  </a:lnTo>
                  <a:lnTo>
                    <a:pt x="313436" y="72440"/>
                  </a:lnTo>
                  <a:lnTo>
                    <a:pt x="313436" y="0"/>
                  </a:lnTo>
                  <a:close/>
                </a:path>
              </a:pathLst>
            </a:custGeom>
            <a:solidFill>
              <a:srgbClr val="24303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270503" y="5992368"/>
              <a:ext cx="307340" cy="57785"/>
            </a:xfrm>
            <a:custGeom>
              <a:avLst/>
              <a:gdLst/>
              <a:ahLst/>
              <a:cxnLst/>
              <a:rect l="l" t="t" r="r" b="b"/>
              <a:pathLst>
                <a:path w="307339" h="57785">
                  <a:moveTo>
                    <a:pt x="307340" y="0"/>
                  </a:moveTo>
                  <a:lnTo>
                    <a:pt x="0" y="0"/>
                  </a:lnTo>
                  <a:lnTo>
                    <a:pt x="0" y="22123"/>
                  </a:lnTo>
                  <a:lnTo>
                    <a:pt x="14986" y="22123"/>
                  </a:lnTo>
                  <a:lnTo>
                    <a:pt x="29845" y="57518"/>
                  </a:lnTo>
                  <a:lnTo>
                    <a:pt x="279526" y="57518"/>
                  </a:lnTo>
                  <a:lnTo>
                    <a:pt x="296672" y="22123"/>
                  </a:lnTo>
                  <a:lnTo>
                    <a:pt x="307340" y="22123"/>
                  </a:lnTo>
                  <a:lnTo>
                    <a:pt x="307340" y="0"/>
                  </a:lnTo>
                  <a:close/>
                </a:path>
              </a:pathLst>
            </a:custGeom>
            <a:solidFill>
              <a:srgbClr val="455A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300095" y="5852160"/>
              <a:ext cx="250825" cy="52069"/>
            </a:xfrm>
            <a:custGeom>
              <a:avLst/>
              <a:gdLst/>
              <a:ahLst/>
              <a:cxnLst/>
              <a:rect l="l" t="t" r="r" b="b"/>
              <a:pathLst>
                <a:path w="250825" h="52070">
                  <a:moveTo>
                    <a:pt x="4318" y="32270"/>
                  </a:moveTo>
                  <a:lnTo>
                    <a:pt x="2146" y="27965"/>
                  </a:lnTo>
                  <a:lnTo>
                    <a:pt x="0" y="25819"/>
                  </a:lnTo>
                  <a:lnTo>
                    <a:pt x="0" y="27965"/>
                  </a:lnTo>
                  <a:lnTo>
                    <a:pt x="4318" y="32270"/>
                  </a:lnTo>
                  <a:close/>
                </a:path>
                <a:path w="250825" h="52070">
                  <a:moveTo>
                    <a:pt x="14084" y="47980"/>
                  </a:moveTo>
                  <a:lnTo>
                    <a:pt x="8496" y="38709"/>
                  </a:lnTo>
                  <a:lnTo>
                    <a:pt x="4318" y="32270"/>
                  </a:lnTo>
                  <a:lnTo>
                    <a:pt x="12827" y="49479"/>
                  </a:lnTo>
                  <a:lnTo>
                    <a:pt x="14084" y="47980"/>
                  </a:lnTo>
                  <a:close/>
                </a:path>
                <a:path w="250825" h="52070">
                  <a:moveTo>
                    <a:pt x="55626" y="0"/>
                  </a:moveTo>
                  <a:lnTo>
                    <a:pt x="53594" y="0"/>
                  </a:lnTo>
                  <a:lnTo>
                    <a:pt x="42418" y="14084"/>
                  </a:lnTo>
                  <a:lnTo>
                    <a:pt x="31623" y="27152"/>
                  </a:lnTo>
                  <a:lnTo>
                    <a:pt x="14084" y="47980"/>
                  </a:lnTo>
                  <a:lnTo>
                    <a:pt x="14973" y="49479"/>
                  </a:lnTo>
                  <a:lnTo>
                    <a:pt x="23749" y="39420"/>
                  </a:lnTo>
                  <a:lnTo>
                    <a:pt x="33782" y="28232"/>
                  </a:lnTo>
                  <a:lnTo>
                    <a:pt x="44450" y="15900"/>
                  </a:lnTo>
                  <a:lnTo>
                    <a:pt x="54610" y="3556"/>
                  </a:lnTo>
                  <a:lnTo>
                    <a:pt x="53594" y="2146"/>
                  </a:lnTo>
                  <a:lnTo>
                    <a:pt x="55626" y="2146"/>
                  </a:lnTo>
                  <a:lnTo>
                    <a:pt x="55626" y="0"/>
                  </a:lnTo>
                  <a:close/>
                </a:path>
                <a:path w="250825" h="52070">
                  <a:moveTo>
                    <a:pt x="126238" y="4445"/>
                  </a:moveTo>
                  <a:lnTo>
                    <a:pt x="124206" y="2146"/>
                  </a:lnTo>
                  <a:lnTo>
                    <a:pt x="122047" y="4292"/>
                  </a:lnTo>
                  <a:lnTo>
                    <a:pt x="113792" y="15557"/>
                  </a:lnTo>
                  <a:lnTo>
                    <a:pt x="105029" y="26619"/>
                  </a:lnTo>
                  <a:lnTo>
                    <a:pt x="88900" y="46012"/>
                  </a:lnTo>
                  <a:lnTo>
                    <a:pt x="89916" y="47320"/>
                  </a:lnTo>
                  <a:lnTo>
                    <a:pt x="87884" y="47320"/>
                  </a:lnTo>
                  <a:lnTo>
                    <a:pt x="88900" y="46012"/>
                  </a:lnTo>
                  <a:lnTo>
                    <a:pt x="80645" y="35725"/>
                  </a:lnTo>
                  <a:lnTo>
                    <a:pt x="63754" y="12534"/>
                  </a:lnTo>
                  <a:lnTo>
                    <a:pt x="55626" y="2146"/>
                  </a:lnTo>
                  <a:lnTo>
                    <a:pt x="54610" y="3556"/>
                  </a:lnTo>
                  <a:lnTo>
                    <a:pt x="61595" y="13474"/>
                  </a:lnTo>
                  <a:lnTo>
                    <a:pt x="78486" y="36906"/>
                  </a:lnTo>
                  <a:lnTo>
                    <a:pt x="87884" y="49479"/>
                  </a:lnTo>
                  <a:lnTo>
                    <a:pt x="87884" y="51625"/>
                  </a:lnTo>
                  <a:lnTo>
                    <a:pt x="115824" y="17716"/>
                  </a:lnTo>
                  <a:lnTo>
                    <a:pt x="124206" y="6464"/>
                  </a:lnTo>
                  <a:lnTo>
                    <a:pt x="126238" y="4445"/>
                  </a:lnTo>
                  <a:close/>
                </a:path>
                <a:path w="250825" h="52070">
                  <a:moveTo>
                    <a:pt x="199263" y="2146"/>
                  </a:moveTo>
                  <a:lnTo>
                    <a:pt x="191135" y="12534"/>
                  </a:lnTo>
                  <a:lnTo>
                    <a:pt x="174244" y="35725"/>
                  </a:lnTo>
                  <a:lnTo>
                    <a:pt x="165989" y="46088"/>
                  </a:lnTo>
                  <a:lnTo>
                    <a:pt x="167132" y="47320"/>
                  </a:lnTo>
                  <a:lnTo>
                    <a:pt x="164973" y="47320"/>
                  </a:lnTo>
                  <a:lnTo>
                    <a:pt x="165989" y="46088"/>
                  </a:lnTo>
                  <a:lnTo>
                    <a:pt x="157480" y="36931"/>
                  </a:lnTo>
                  <a:lnTo>
                    <a:pt x="147574" y="25273"/>
                  </a:lnTo>
                  <a:lnTo>
                    <a:pt x="137287" y="12839"/>
                  </a:lnTo>
                  <a:lnTo>
                    <a:pt x="126365" y="0"/>
                  </a:lnTo>
                  <a:lnTo>
                    <a:pt x="124206" y="0"/>
                  </a:lnTo>
                  <a:lnTo>
                    <a:pt x="124206" y="2146"/>
                  </a:lnTo>
                  <a:lnTo>
                    <a:pt x="126365" y="2146"/>
                  </a:lnTo>
                  <a:lnTo>
                    <a:pt x="126365" y="4292"/>
                  </a:lnTo>
                  <a:lnTo>
                    <a:pt x="126238" y="4445"/>
                  </a:lnTo>
                  <a:lnTo>
                    <a:pt x="145415" y="26619"/>
                  </a:lnTo>
                  <a:lnTo>
                    <a:pt x="164973" y="49479"/>
                  </a:lnTo>
                  <a:lnTo>
                    <a:pt x="164973" y="51625"/>
                  </a:lnTo>
                  <a:lnTo>
                    <a:pt x="167132" y="49479"/>
                  </a:lnTo>
                  <a:lnTo>
                    <a:pt x="168656" y="47320"/>
                  </a:lnTo>
                  <a:lnTo>
                    <a:pt x="176276" y="36931"/>
                  </a:lnTo>
                  <a:lnTo>
                    <a:pt x="184785" y="25006"/>
                  </a:lnTo>
                  <a:lnTo>
                    <a:pt x="192405" y="13474"/>
                  </a:lnTo>
                  <a:lnTo>
                    <a:pt x="199263" y="2146"/>
                  </a:lnTo>
                  <a:close/>
                </a:path>
                <a:path w="250825" h="52070">
                  <a:moveTo>
                    <a:pt x="232537" y="47955"/>
                  </a:moveTo>
                  <a:lnTo>
                    <a:pt x="226949" y="39420"/>
                  </a:lnTo>
                  <a:lnTo>
                    <a:pt x="218821" y="27419"/>
                  </a:lnTo>
                  <a:lnTo>
                    <a:pt x="209677" y="14986"/>
                  </a:lnTo>
                  <a:lnTo>
                    <a:pt x="199263" y="2146"/>
                  </a:lnTo>
                  <a:lnTo>
                    <a:pt x="208534" y="15900"/>
                  </a:lnTo>
                  <a:lnTo>
                    <a:pt x="231394" y="49479"/>
                  </a:lnTo>
                  <a:lnTo>
                    <a:pt x="232537" y="47955"/>
                  </a:lnTo>
                  <a:close/>
                </a:path>
                <a:path w="250825" h="52070">
                  <a:moveTo>
                    <a:pt x="246380" y="32270"/>
                  </a:moveTo>
                  <a:lnTo>
                    <a:pt x="237744" y="40868"/>
                  </a:lnTo>
                  <a:lnTo>
                    <a:pt x="232537" y="47955"/>
                  </a:lnTo>
                  <a:lnTo>
                    <a:pt x="233553" y="49479"/>
                  </a:lnTo>
                  <a:lnTo>
                    <a:pt x="239903" y="43014"/>
                  </a:lnTo>
                  <a:lnTo>
                    <a:pt x="244221" y="36563"/>
                  </a:lnTo>
                  <a:lnTo>
                    <a:pt x="246380" y="32270"/>
                  </a:lnTo>
                  <a:close/>
                </a:path>
                <a:path w="250825" h="52070">
                  <a:moveTo>
                    <a:pt x="250698" y="27965"/>
                  </a:moveTo>
                  <a:lnTo>
                    <a:pt x="248539" y="27965"/>
                  </a:lnTo>
                  <a:lnTo>
                    <a:pt x="248539" y="30111"/>
                  </a:lnTo>
                  <a:lnTo>
                    <a:pt x="250698" y="27965"/>
                  </a:lnTo>
                  <a:close/>
                </a:path>
              </a:pathLst>
            </a:custGeom>
            <a:solidFill>
              <a:srgbClr val="DFDFD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294888" y="5815330"/>
              <a:ext cx="261620" cy="3810"/>
            </a:xfrm>
            <a:custGeom>
              <a:avLst/>
              <a:gdLst/>
              <a:ahLst/>
              <a:cxnLst/>
              <a:rect l="l" t="t" r="r" b="b"/>
              <a:pathLst>
                <a:path w="261620" h="3810">
                  <a:moveTo>
                    <a:pt x="261620" y="1270"/>
                  </a:moveTo>
                  <a:lnTo>
                    <a:pt x="220345" y="1270"/>
                  </a:lnTo>
                  <a:lnTo>
                    <a:pt x="220345" y="0"/>
                  </a:lnTo>
                  <a:lnTo>
                    <a:pt x="41275" y="0"/>
                  </a:lnTo>
                  <a:lnTo>
                    <a:pt x="41275" y="1270"/>
                  </a:lnTo>
                  <a:lnTo>
                    <a:pt x="0" y="1270"/>
                  </a:lnTo>
                  <a:lnTo>
                    <a:pt x="0" y="2540"/>
                  </a:lnTo>
                  <a:lnTo>
                    <a:pt x="17145" y="2540"/>
                  </a:lnTo>
                  <a:lnTo>
                    <a:pt x="17145" y="3810"/>
                  </a:lnTo>
                  <a:lnTo>
                    <a:pt x="244475" y="3810"/>
                  </a:lnTo>
                  <a:lnTo>
                    <a:pt x="244475" y="2540"/>
                  </a:lnTo>
                  <a:lnTo>
                    <a:pt x="261620" y="2540"/>
                  </a:lnTo>
                  <a:lnTo>
                    <a:pt x="261620" y="1270"/>
                  </a:lnTo>
                  <a:close/>
                </a:path>
              </a:pathLst>
            </a:custGeom>
            <a:solidFill>
              <a:srgbClr val="455A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289350" y="6013450"/>
              <a:ext cx="276225" cy="2540"/>
            </a:xfrm>
            <a:custGeom>
              <a:avLst/>
              <a:gdLst/>
              <a:ahLst/>
              <a:cxnLst/>
              <a:rect l="l" t="t" r="r" b="b"/>
              <a:pathLst>
                <a:path w="276225" h="2539">
                  <a:moveTo>
                    <a:pt x="276186" y="1270"/>
                  </a:moveTo>
                  <a:lnTo>
                    <a:pt x="244843" y="1270"/>
                  </a:lnTo>
                  <a:lnTo>
                    <a:pt x="244843" y="0"/>
                  </a:lnTo>
                  <a:lnTo>
                    <a:pt x="31610" y="0"/>
                  </a:lnTo>
                  <a:lnTo>
                    <a:pt x="31610" y="1270"/>
                  </a:lnTo>
                  <a:lnTo>
                    <a:pt x="0" y="1270"/>
                  </a:lnTo>
                  <a:lnTo>
                    <a:pt x="0" y="2540"/>
                  </a:lnTo>
                  <a:lnTo>
                    <a:pt x="276186" y="2540"/>
                  </a:lnTo>
                  <a:lnTo>
                    <a:pt x="276186" y="1270"/>
                  </a:lnTo>
                  <a:close/>
                </a:path>
              </a:pathLst>
            </a:custGeom>
            <a:solidFill>
              <a:srgbClr val="24303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object 12"/>
            <p:cNvPicPr/>
            <p:nvPr/>
          </p:nvPicPr>
          <p:blipFill>
            <a:blip r:embed="rId4" cstate="print"/>
            <a:stretch>
              <a:fillRect/>
            </a:stretch>
          </p:blipFill>
          <p:spPr>
            <a:xfrm>
              <a:off x="853439" y="5056632"/>
              <a:ext cx="588264" cy="993648"/>
            </a:xfrm>
            <a:prstGeom prst="rect">
              <a:avLst/>
            </a:prstGeom>
          </p:spPr>
        </p:pic>
        <p:pic>
          <p:nvPicPr>
            <p:cNvPr id="13" name="object 13"/>
            <p:cNvPicPr/>
            <p:nvPr/>
          </p:nvPicPr>
          <p:blipFill>
            <a:blip r:embed="rId5" cstate="print"/>
            <a:stretch>
              <a:fillRect/>
            </a:stretch>
          </p:blipFill>
          <p:spPr>
            <a:xfrm>
              <a:off x="576072" y="2221992"/>
              <a:ext cx="3267455" cy="3846576"/>
            </a:xfrm>
            <a:prstGeom prst="rect">
              <a:avLst/>
            </a:prstGeom>
          </p:spPr>
        </p:pic>
        <p:pic>
          <p:nvPicPr>
            <p:cNvPr id="14" name="object 14"/>
            <p:cNvPicPr/>
            <p:nvPr/>
          </p:nvPicPr>
          <p:blipFill>
            <a:blip r:embed="rId3" cstate="print"/>
            <a:stretch>
              <a:fillRect/>
            </a:stretch>
          </p:blipFill>
          <p:spPr>
            <a:xfrm>
              <a:off x="8452104" y="2383536"/>
              <a:ext cx="2542031" cy="2346960"/>
            </a:xfrm>
            <a:prstGeom prst="rect">
              <a:avLst/>
            </a:prstGeom>
          </p:spPr>
        </p:pic>
        <p:sp>
          <p:nvSpPr>
            <p:cNvPr id="15" name="object 15"/>
            <p:cNvSpPr/>
            <p:nvPr/>
          </p:nvSpPr>
          <p:spPr>
            <a:xfrm>
              <a:off x="8665464" y="2203704"/>
              <a:ext cx="2118360" cy="441959"/>
            </a:xfrm>
            <a:custGeom>
              <a:avLst/>
              <a:gdLst/>
              <a:ahLst/>
              <a:cxnLst/>
              <a:rect l="l" t="t" r="r" b="b"/>
              <a:pathLst>
                <a:path w="2118359" h="441960">
                  <a:moveTo>
                    <a:pt x="1897379" y="0"/>
                  </a:moveTo>
                  <a:lnTo>
                    <a:pt x="220979" y="0"/>
                  </a:lnTo>
                  <a:lnTo>
                    <a:pt x="176275" y="4318"/>
                  </a:lnTo>
                  <a:lnTo>
                    <a:pt x="134746" y="17145"/>
                  </a:lnTo>
                  <a:lnTo>
                    <a:pt x="97027" y="37465"/>
                  </a:lnTo>
                  <a:lnTo>
                    <a:pt x="64388" y="64388"/>
                  </a:lnTo>
                  <a:lnTo>
                    <a:pt x="37337" y="97155"/>
                  </a:lnTo>
                  <a:lnTo>
                    <a:pt x="17144" y="134747"/>
                  </a:lnTo>
                  <a:lnTo>
                    <a:pt x="4317" y="176275"/>
                  </a:lnTo>
                  <a:lnTo>
                    <a:pt x="0" y="220980"/>
                  </a:lnTo>
                  <a:lnTo>
                    <a:pt x="4317" y="265430"/>
                  </a:lnTo>
                  <a:lnTo>
                    <a:pt x="17144" y="306705"/>
                  </a:lnTo>
                  <a:lnTo>
                    <a:pt x="37337" y="344170"/>
                  </a:lnTo>
                  <a:lnTo>
                    <a:pt x="64388" y="376936"/>
                  </a:lnTo>
                  <a:lnTo>
                    <a:pt x="97027" y="403860"/>
                  </a:lnTo>
                  <a:lnTo>
                    <a:pt x="134746" y="424307"/>
                  </a:lnTo>
                  <a:lnTo>
                    <a:pt x="176275" y="437388"/>
                  </a:lnTo>
                  <a:lnTo>
                    <a:pt x="220979" y="441960"/>
                  </a:lnTo>
                  <a:lnTo>
                    <a:pt x="1897379" y="441960"/>
                  </a:lnTo>
                  <a:lnTo>
                    <a:pt x="1941829" y="437388"/>
                  </a:lnTo>
                  <a:lnTo>
                    <a:pt x="1983231" y="424307"/>
                  </a:lnTo>
                  <a:lnTo>
                    <a:pt x="2020696" y="403860"/>
                  </a:lnTo>
                  <a:lnTo>
                    <a:pt x="2053335" y="376809"/>
                  </a:lnTo>
                  <a:lnTo>
                    <a:pt x="2080386" y="344170"/>
                  </a:lnTo>
                  <a:lnTo>
                    <a:pt x="2100706" y="306578"/>
                  </a:lnTo>
                  <a:lnTo>
                    <a:pt x="2113533" y="265049"/>
                  </a:lnTo>
                  <a:lnTo>
                    <a:pt x="2118105" y="220472"/>
                  </a:lnTo>
                  <a:lnTo>
                    <a:pt x="2113533" y="176022"/>
                  </a:lnTo>
                  <a:lnTo>
                    <a:pt x="2100706" y="134493"/>
                  </a:lnTo>
                  <a:lnTo>
                    <a:pt x="2080386" y="97028"/>
                  </a:lnTo>
                  <a:lnTo>
                    <a:pt x="2053335" y="64262"/>
                  </a:lnTo>
                  <a:lnTo>
                    <a:pt x="2020696" y="37337"/>
                  </a:lnTo>
                  <a:lnTo>
                    <a:pt x="1983231" y="17145"/>
                  </a:lnTo>
                  <a:lnTo>
                    <a:pt x="1941829" y="4318"/>
                  </a:lnTo>
                  <a:lnTo>
                    <a:pt x="1897379" y="0"/>
                  </a:lnTo>
                  <a:close/>
                </a:path>
              </a:pathLst>
            </a:custGeom>
            <a:solidFill>
              <a:srgbClr val="E8505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object 16"/>
          <p:cNvSpPr txBox="1">
            <a:spLocks noGrp="1"/>
          </p:cNvSpPr>
          <p:nvPr>
            <p:ph type="title"/>
          </p:nvPr>
        </p:nvSpPr>
        <p:spPr>
          <a:xfrm>
            <a:off x="649935" y="407035"/>
            <a:ext cx="4829810" cy="695325"/>
          </a:xfrm>
          <a:prstGeom prst="rect">
            <a:avLst/>
          </a:prstGeom>
        </p:spPr>
        <p:txBody>
          <a:bodyPr vert="horz" wrap="square" lIns="0" tIns="11430" rIns="0" bIns="0" rtlCol="0">
            <a:spAutoFit/>
          </a:bodyPr>
          <a:lstStyle/>
          <a:p>
            <a:pPr marL="12700">
              <a:lnSpc>
                <a:spcPct val="100000"/>
              </a:lnSpc>
              <a:spcBef>
                <a:spcPts val="90"/>
              </a:spcBef>
            </a:pPr>
            <a:r>
              <a:rPr spc="-5" dirty="0"/>
              <a:t>Our</a:t>
            </a:r>
            <a:r>
              <a:rPr spc="-120" dirty="0"/>
              <a:t> </a:t>
            </a:r>
            <a:r>
              <a:rPr spc="-10" dirty="0"/>
              <a:t>Achievements</a:t>
            </a:r>
          </a:p>
        </p:txBody>
      </p:sp>
      <p:grpSp>
        <p:nvGrpSpPr>
          <p:cNvPr id="17" name="object 17"/>
          <p:cNvGrpSpPr/>
          <p:nvPr/>
        </p:nvGrpSpPr>
        <p:grpSpPr>
          <a:xfrm>
            <a:off x="5867400" y="1578863"/>
            <a:ext cx="457200" cy="457200"/>
            <a:chOff x="5867400" y="1578863"/>
            <a:chExt cx="457200" cy="457200"/>
          </a:xfrm>
        </p:grpSpPr>
        <p:sp>
          <p:nvSpPr>
            <p:cNvPr id="18" name="object 18"/>
            <p:cNvSpPr/>
            <p:nvPr/>
          </p:nvSpPr>
          <p:spPr>
            <a:xfrm>
              <a:off x="5867400" y="1578863"/>
              <a:ext cx="322580" cy="417830"/>
            </a:xfrm>
            <a:custGeom>
              <a:avLst/>
              <a:gdLst/>
              <a:ahLst/>
              <a:cxnLst/>
              <a:rect l="l" t="t" r="r" b="b"/>
              <a:pathLst>
                <a:path w="322579" h="417830">
                  <a:moveTo>
                    <a:pt x="222885" y="0"/>
                  </a:moveTo>
                  <a:lnTo>
                    <a:pt x="4699" y="0"/>
                  </a:lnTo>
                  <a:lnTo>
                    <a:pt x="0" y="4699"/>
                  </a:lnTo>
                  <a:lnTo>
                    <a:pt x="0" y="412496"/>
                  </a:lnTo>
                  <a:lnTo>
                    <a:pt x="4699" y="417322"/>
                  </a:lnTo>
                  <a:lnTo>
                    <a:pt x="246634" y="417322"/>
                  </a:lnTo>
                  <a:lnTo>
                    <a:pt x="260858" y="369824"/>
                  </a:lnTo>
                  <a:lnTo>
                    <a:pt x="218186" y="336676"/>
                  </a:lnTo>
                  <a:lnTo>
                    <a:pt x="211962" y="328802"/>
                  </a:lnTo>
                  <a:lnTo>
                    <a:pt x="208025" y="320039"/>
                  </a:lnTo>
                  <a:lnTo>
                    <a:pt x="206883" y="311276"/>
                  </a:lnTo>
                  <a:lnTo>
                    <a:pt x="208661" y="303530"/>
                  </a:lnTo>
                  <a:lnTo>
                    <a:pt x="61722" y="303530"/>
                  </a:lnTo>
                  <a:lnTo>
                    <a:pt x="56896" y="298703"/>
                  </a:lnTo>
                  <a:lnTo>
                    <a:pt x="56896" y="289306"/>
                  </a:lnTo>
                  <a:lnTo>
                    <a:pt x="61722" y="284480"/>
                  </a:lnTo>
                  <a:lnTo>
                    <a:pt x="284607" y="284480"/>
                  </a:lnTo>
                  <a:lnTo>
                    <a:pt x="304926" y="246634"/>
                  </a:lnTo>
                  <a:lnTo>
                    <a:pt x="61722" y="246634"/>
                  </a:lnTo>
                  <a:lnTo>
                    <a:pt x="56896" y="241808"/>
                  </a:lnTo>
                  <a:lnTo>
                    <a:pt x="56896" y="232410"/>
                  </a:lnTo>
                  <a:lnTo>
                    <a:pt x="61722" y="227584"/>
                  </a:lnTo>
                  <a:lnTo>
                    <a:pt x="315213" y="227584"/>
                  </a:lnTo>
                  <a:lnTo>
                    <a:pt x="317753" y="222885"/>
                  </a:lnTo>
                  <a:lnTo>
                    <a:pt x="317753" y="218186"/>
                  </a:lnTo>
                  <a:lnTo>
                    <a:pt x="322452" y="218186"/>
                  </a:lnTo>
                  <a:lnTo>
                    <a:pt x="322452" y="189737"/>
                  </a:lnTo>
                  <a:lnTo>
                    <a:pt x="61722" y="189737"/>
                  </a:lnTo>
                  <a:lnTo>
                    <a:pt x="56896" y="184912"/>
                  </a:lnTo>
                  <a:lnTo>
                    <a:pt x="56896" y="175387"/>
                  </a:lnTo>
                  <a:lnTo>
                    <a:pt x="61722" y="170687"/>
                  </a:lnTo>
                  <a:lnTo>
                    <a:pt x="322452" y="170687"/>
                  </a:lnTo>
                  <a:lnTo>
                    <a:pt x="322452" y="132714"/>
                  </a:lnTo>
                  <a:lnTo>
                    <a:pt x="61722" y="132714"/>
                  </a:lnTo>
                  <a:lnTo>
                    <a:pt x="56896" y="128015"/>
                  </a:lnTo>
                  <a:lnTo>
                    <a:pt x="56896" y="118490"/>
                  </a:lnTo>
                  <a:lnTo>
                    <a:pt x="61722" y="113791"/>
                  </a:lnTo>
                  <a:lnTo>
                    <a:pt x="322452" y="113791"/>
                  </a:lnTo>
                  <a:lnTo>
                    <a:pt x="322452" y="104266"/>
                  </a:lnTo>
                  <a:lnTo>
                    <a:pt x="218186" y="104266"/>
                  </a:lnTo>
                  <a:lnTo>
                    <a:pt x="218186" y="9525"/>
                  </a:lnTo>
                  <a:lnTo>
                    <a:pt x="227711" y="9525"/>
                  </a:lnTo>
                  <a:lnTo>
                    <a:pt x="222885" y="4699"/>
                  </a:lnTo>
                  <a:lnTo>
                    <a:pt x="222885" y="0"/>
                  </a:lnTo>
                  <a:close/>
                </a:path>
              </a:pathLst>
            </a:custGeom>
            <a:solidFill>
              <a:srgbClr val="2C8DB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9" name="object 19"/>
            <p:cNvPicPr/>
            <p:nvPr/>
          </p:nvPicPr>
          <p:blipFill>
            <a:blip r:embed="rId6" cstate="print"/>
            <a:stretch>
              <a:fillRect/>
            </a:stretch>
          </p:blipFill>
          <p:spPr>
            <a:xfrm>
              <a:off x="6026081" y="1588388"/>
              <a:ext cx="163771" cy="123570"/>
            </a:xfrm>
            <a:prstGeom prst="rect">
              <a:avLst/>
            </a:prstGeom>
          </p:spPr>
        </p:pic>
        <p:sp>
          <p:nvSpPr>
            <p:cNvPr id="20" name="object 20"/>
            <p:cNvSpPr/>
            <p:nvPr/>
          </p:nvSpPr>
          <p:spPr>
            <a:xfrm>
              <a:off x="6033389" y="1750059"/>
              <a:ext cx="156845" cy="132715"/>
            </a:xfrm>
            <a:custGeom>
              <a:avLst/>
              <a:gdLst/>
              <a:ahLst/>
              <a:cxnLst/>
              <a:rect l="l" t="t" r="r" b="b"/>
              <a:pathLst>
                <a:path w="156845" h="132714">
                  <a:moveTo>
                    <a:pt x="71120" y="113284"/>
                  </a:moveTo>
                  <a:lnTo>
                    <a:pt x="0" y="113284"/>
                  </a:lnTo>
                  <a:lnTo>
                    <a:pt x="4699" y="118110"/>
                  </a:lnTo>
                  <a:lnTo>
                    <a:pt x="4699" y="127508"/>
                  </a:lnTo>
                  <a:lnTo>
                    <a:pt x="0" y="132334"/>
                  </a:lnTo>
                  <a:lnTo>
                    <a:pt x="42672" y="132334"/>
                  </a:lnTo>
                  <a:lnTo>
                    <a:pt x="47117" y="125349"/>
                  </a:lnTo>
                  <a:lnTo>
                    <a:pt x="53340" y="119253"/>
                  </a:lnTo>
                  <a:lnTo>
                    <a:pt x="61341" y="114935"/>
                  </a:lnTo>
                  <a:lnTo>
                    <a:pt x="71120" y="113284"/>
                  </a:lnTo>
                  <a:close/>
                </a:path>
                <a:path w="156845" h="132714">
                  <a:moveTo>
                    <a:pt x="148120" y="55880"/>
                  </a:moveTo>
                  <a:lnTo>
                    <a:pt x="20942" y="55880"/>
                  </a:lnTo>
                  <a:lnTo>
                    <a:pt x="20942" y="60960"/>
                  </a:lnTo>
                  <a:lnTo>
                    <a:pt x="23749" y="60960"/>
                  </a:lnTo>
                  <a:lnTo>
                    <a:pt x="23749" y="71120"/>
                  </a:lnTo>
                  <a:lnTo>
                    <a:pt x="21336" y="71120"/>
                  </a:lnTo>
                  <a:lnTo>
                    <a:pt x="21336" y="74930"/>
                  </a:lnTo>
                  <a:lnTo>
                    <a:pt x="140233" y="74930"/>
                  </a:lnTo>
                  <a:lnTo>
                    <a:pt x="140233" y="71120"/>
                  </a:lnTo>
                  <a:lnTo>
                    <a:pt x="144005" y="71120"/>
                  </a:lnTo>
                  <a:lnTo>
                    <a:pt x="144005" y="60960"/>
                  </a:lnTo>
                  <a:lnTo>
                    <a:pt x="148120" y="60960"/>
                  </a:lnTo>
                  <a:lnTo>
                    <a:pt x="148120" y="55880"/>
                  </a:lnTo>
                  <a:close/>
                </a:path>
                <a:path w="156845" h="132714">
                  <a:moveTo>
                    <a:pt x="156464" y="0"/>
                  </a:moveTo>
                  <a:lnTo>
                    <a:pt x="59296" y="0"/>
                  </a:lnTo>
                  <a:lnTo>
                    <a:pt x="59296" y="3810"/>
                  </a:lnTo>
                  <a:lnTo>
                    <a:pt x="61595" y="3810"/>
                  </a:lnTo>
                  <a:lnTo>
                    <a:pt x="61595" y="13970"/>
                  </a:lnTo>
                  <a:lnTo>
                    <a:pt x="58864" y="13970"/>
                  </a:lnTo>
                  <a:lnTo>
                    <a:pt x="58864" y="19050"/>
                  </a:lnTo>
                  <a:lnTo>
                    <a:pt x="156464" y="19050"/>
                  </a:lnTo>
                  <a:lnTo>
                    <a:pt x="156464" y="13970"/>
                  </a:lnTo>
                  <a:lnTo>
                    <a:pt x="156464" y="3810"/>
                  </a:lnTo>
                  <a:lnTo>
                    <a:pt x="156464" y="0"/>
                  </a:lnTo>
                  <a:close/>
                </a:path>
              </a:pathLst>
            </a:custGeom>
            <a:solidFill>
              <a:srgbClr val="2C8DB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21" name="object 21"/>
            <p:cNvPicPr/>
            <p:nvPr/>
          </p:nvPicPr>
          <p:blipFill>
            <a:blip r:embed="rId7" cstate="print"/>
            <a:stretch>
              <a:fillRect/>
            </a:stretch>
          </p:blipFill>
          <p:spPr>
            <a:xfrm>
              <a:off x="6096000" y="1807463"/>
              <a:ext cx="228600" cy="228600"/>
            </a:xfrm>
            <a:prstGeom prst="rect">
              <a:avLst/>
            </a:prstGeom>
          </p:spPr>
        </p:pic>
      </p:grpSp>
      <p:sp>
        <p:nvSpPr>
          <p:cNvPr id="22" name="object 22"/>
          <p:cNvSpPr txBox="1"/>
          <p:nvPr/>
        </p:nvSpPr>
        <p:spPr>
          <a:xfrm>
            <a:off x="8869806" y="2282698"/>
            <a:ext cx="1703070" cy="2705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600" b="1" i="0" u="none" strike="noStrike" kern="1200" cap="none" spc="-10" normalizeH="0" baseline="0" noProof="0" dirty="0">
                <a:ln>
                  <a:noFill/>
                </a:ln>
                <a:solidFill>
                  <a:srgbClr val="FFFFFF"/>
                </a:solidFill>
                <a:effectLst/>
                <a:uLnTx/>
                <a:uFillTx/>
                <a:latin typeface="Segoe UI" panose="020B0502040204020203"/>
                <a:ea typeface="+mn-ea"/>
                <a:cs typeface="Segoe UI" panose="020B0502040204020203"/>
              </a:rPr>
              <a:t>D</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r</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i</a:t>
            </a:r>
            <a:r>
              <a:rPr kumimoji="0" sz="1600" b="1" i="0" u="none" strike="noStrike" kern="1200" cap="none" spc="-35" normalizeH="0" baseline="0" noProof="0" dirty="0">
                <a:ln>
                  <a:noFill/>
                </a:ln>
                <a:solidFill>
                  <a:srgbClr val="FFFFFF"/>
                </a:solidFill>
                <a:effectLst/>
                <a:uLnTx/>
                <a:uFillTx/>
                <a:latin typeface="Segoe UI" panose="020B0502040204020203"/>
                <a:ea typeface="+mn-ea"/>
                <a:cs typeface="Segoe UI" panose="020B0502040204020203"/>
              </a:rPr>
              <a:t>v</a:t>
            </a:r>
            <a:r>
              <a:rPr kumimoji="0" sz="1600" b="1" i="0" u="none" strike="noStrike" kern="1200" cap="none" spc="-10" normalizeH="0" baseline="0" noProof="0" dirty="0">
                <a:ln>
                  <a:noFill/>
                </a:ln>
                <a:solidFill>
                  <a:srgbClr val="FFFFFF"/>
                </a:solidFill>
                <a:effectLst/>
                <a:uLnTx/>
                <a:uFillTx/>
                <a:latin typeface="Segoe UI" panose="020B0502040204020203"/>
                <a:ea typeface="+mn-ea"/>
                <a:cs typeface="Segoe UI" panose="020B0502040204020203"/>
              </a:rPr>
              <a:t>e</a:t>
            </a:r>
            <a:r>
              <a:rPr kumimoji="0" sz="1600" b="1" i="0" u="none" strike="noStrike" kern="1200" cap="none" spc="0" normalizeH="0" baseline="0" noProof="0" dirty="0">
                <a:ln>
                  <a:noFill/>
                </a:ln>
                <a:solidFill>
                  <a:srgbClr val="FFFFFF"/>
                </a:solidFill>
                <a:effectLst/>
                <a:uLnTx/>
                <a:uFillTx/>
                <a:latin typeface="Segoe UI" panose="020B0502040204020203"/>
                <a:ea typeface="+mn-ea"/>
                <a:cs typeface="Segoe UI" panose="020B0502040204020203"/>
              </a:rPr>
              <a:t>s</a:t>
            </a:r>
            <a:r>
              <a:rPr kumimoji="0" sz="1600" b="1" i="0" u="none" strike="noStrike" kern="1200" cap="none" spc="-90" normalizeH="0" baseline="0" noProof="0" dirty="0">
                <a:ln>
                  <a:noFill/>
                </a:ln>
                <a:solidFill>
                  <a:srgbClr val="FFFFFF"/>
                </a:solidFill>
                <a:effectLst/>
                <a:uLnTx/>
                <a:uFillTx/>
                <a:latin typeface="Segoe UI" panose="020B0502040204020203"/>
                <a:ea typeface="+mn-ea"/>
                <a:cs typeface="Segoe UI" panose="020B0502040204020203"/>
              </a:rPr>
              <a:t> </a:t>
            </a:r>
            <a:r>
              <a:rPr kumimoji="0" sz="1600" b="1" i="0" u="none" strike="noStrike" kern="1200" cap="none" spc="0" normalizeH="0" baseline="0" noProof="0" dirty="0">
                <a:ln>
                  <a:noFill/>
                </a:ln>
                <a:solidFill>
                  <a:srgbClr val="FFFFFF"/>
                </a:solidFill>
                <a:effectLst/>
                <a:uLnTx/>
                <a:uFillTx/>
                <a:latin typeface="Segoe UI" panose="020B0502040204020203"/>
                <a:ea typeface="+mn-ea"/>
                <a:cs typeface="Segoe UI" panose="020B0502040204020203"/>
              </a:rPr>
              <a:t>Co</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n</a:t>
            </a:r>
            <a:r>
              <a:rPr kumimoji="0" sz="1600" b="1" i="0" u="none" strike="noStrike" kern="1200" cap="none" spc="-10" normalizeH="0" baseline="0" noProof="0" dirty="0">
                <a:ln>
                  <a:noFill/>
                </a:ln>
                <a:solidFill>
                  <a:srgbClr val="FFFFFF"/>
                </a:solidFill>
                <a:effectLst/>
                <a:uLnTx/>
                <a:uFillTx/>
                <a:latin typeface="Segoe UI" panose="020B0502040204020203"/>
                <a:ea typeface="+mn-ea"/>
                <a:cs typeface="Segoe UI" panose="020B0502040204020203"/>
              </a:rPr>
              <a:t>d</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u</a:t>
            </a:r>
            <a:r>
              <a:rPr kumimoji="0" sz="1600" b="1" i="0" u="none" strike="noStrike" kern="1200" cap="none" spc="-30" normalizeH="0" baseline="0" noProof="0" dirty="0">
                <a:ln>
                  <a:noFill/>
                </a:ln>
                <a:solidFill>
                  <a:srgbClr val="FFFFFF"/>
                </a:solidFill>
                <a:effectLst/>
                <a:uLnTx/>
                <a:uFillTx/>
                <a:latin typeface="Segoe UI" panose="020B0502040204020203"/>
                <a:ea typeface="+mn-ea"/>
                <a:cs typeface="Segoe UI" panose="020B0502040204020203"/>
              </a:rPr>
              <a:t>c</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t</a:t>
            </a:r>
            <a:r>
              <a:rPr kumimoji="0" sz="1600" b="1" i="0" u="none" strike="noStrike" kern="1200" cap="none" spc="-10" normalizeH="0" baseline="0" noProof="0" dirty="0">
                <a:ln>
                  <a:noFill/>
                </a:ln>
                <a:solidFill>
                  <a:srgbClr val="FFFFFF"/>
                </a:solidFill>
                <a:effectLst/>
                <a:uLnTx/>
                <a:uFillTx/>
                <a:latin typeface="Segoe UI" panose="020B0502040204020203"/>
                <a:ea typeface="+mn-ea"/>
                <a:cs typeface="Segoe UI" panose="020B0502040204020203"/>
              </a:rPr>
              <a:t>e</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d</a:t>
            </a:r>
            <a:endParaRPr kumimoji="0" sz="1600" b="0" i="0" u="none" strike="noStrike" kern="1200" cap="none" spc="0" normalizeH="0" baseline="0" noProof="0">
              <a:ln>
                <a:noFill/>
              </a:ln>
              <a:solidFill>
                <a:prstClr val="black"/>
              </a:solidFill>
              <a:effectLst/>
              <a:uLnTx/>
              <a:uFillTx/>
              <a:latin typeface="Segoe UI" panose="020B0502040204020203"/>
              <a:ea typeface="+mn-ea"/>
              <a:cs typeface="Segoe UI" panose="020B0502040204020203"/>
            </a:endParaRPr>
          </a:p>
        </p:txBody>
      </p:sp>
      <p:sp>
        <p:nvSpPr>
          <p:cNvPr id="23" name="object 23"/>
          <p:cNvSpPr txBox="1"/>
          <p:nvPr/>
        </p:nvSpPr>
        <p:spPr>
          <a:xfrm>
            <a:off x="8808846" y="2462555"/>
            <a:ext cx="2607183" cy="1368323"/>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lang="en-US" sz="8800" b="1" i="0" u="none" strike="noStrike" kern="1200" cap="none" spc="0" normalizeH="0" baseline="0" noProof="0" dirty="0">
                <a:ln>
                  <a:noFill/>
                </a:ln>
                <a:solidFill>
                  <a:prstClr val="white"/>
                </a:solidFill>
                <a:effectLst/>
                <a:uLnTx/>
                <a:uFillTx/>
                <a:latin typeface="Segoe UI" panose="020B0502040204020203"/>
                <a:ea typeface="+mn-ea"/>
                <a:cs typeface="Segoe UI" panose="020B0502040204020203"/>
              </a:rPr>
              <a:t>900</a:t>
            </a:r>
          </a:p>
        </p:txBody>
      </p:sp>
      <p:sp>
        <p:nvSpPr>
          <p:cNvPr id="24" name="object 24"/>
          <p:cNvSpPr txBox="1"/>
          <p:nvPr/>
        </p:nvSpPr>
        <p:spPr>
          <a:xfrm>
            <a:off x="5333238" y="2282138"/>
            <a:ext cx="1530350" cy="271145"/>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1" i="0" u="none" strike="noStrike" kern="1200" cap="none" spc="-35" normalizeH="0" baseline="0" noProof="0" dirty="0">
                <a:ln>
                  <a:noFill/>
                </a:ln>
                <a:solidFill>
                  <a:srgbClr val="FFFFFF"/>
                </a:solidFill>
                <a:effectLst/>
                <a:uLnTx/>
                <a:uFillTx/>
                <a:latin typeface="Segoe UI" panose="020B0502040204020203"/>
                <a:ea typeface="+mn-ea"/>
                <a:cs typeface="Segoe UI" panose="020B0502040204020203"/>
              </a:rPr>
              <a:t>S</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t</a:t>
            </a:r>
            <a:r>
              <a:rPr kumimoji="0" sz="1600" b="1" i="0" u="none" strike="noStrike" kern="1200" cap="none" spc="10" normalizeH="0" baseline="0" noProof="0" dirty="0">
                <a:ln>
                  <a:noFill/>
                </a:ln>
                <a:solidFill>
                  <a:srgbClr val="FFFFFF"/>
                </a:solidFill>
                <a:effectLst/>
                <a:uLnTx/>
                <a:uFillTx/>
                <a:latin typeface="Segoe UI" panose="020B0502040204020203"/>
                <a:ea typeface="+mn-ea"/>
                <a:cs typeface="Segoe UI" panose="020B0502040204020203"/>
              </a:rPr>
              <a:t>u</a:t>
            </a:r>
            <a:r>
              <a:rPr kumimoji="0" sz="1600" b="1" i="0" u="none" strike="noStrike" kern="1200" cap="none" spc="-10" normalizeH="0" baseline="0" noProof="0" dirty="0">
                <a:ln>
                  <a:noFill/>
                </a:ln>
                <a:solidFill>
                  <a:srgbClr val="FFFFFF"/>
                </a:solidFill>
                <a:effectLst/>
                <a:uLnTx/>
                <a:uFillTx/>
                <a:latin typeface="Segoe UI" panose="020B0502040204020203"/>
                <a:ea typeface="+mn-ea"/>
                <a:cs typeface="Segoe UI" panose="020B0502040204020203"/>
              </a:rPr>
              <a:t>d</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e</a:t>
            </a:r>
            <a:r>
              <a:rPr kumimoji="0" sz="1600" b="1" i="0" u="none" strike="noStrike" kern="1200" cap="none" spc="-10" normalizeH="0" baseline="0" noProof="0" dirty="0">
                <a:ln>
                  <a:noFill/>
                </a:ln>
                <a:solidFill>
                  <a:srgbClr val="FFFFFF"/>
                </a:solidFill>
                <a:effectLst/>
                <a:uLnTx/>
                <a:uFillTx/>
                <a:latin typeface="Segoe UI" panose="020B0502040204020203"/>
                <a:ea typeface="+mn-ea"/>
                <a:cs typeface="Segoe UI" panose="020B0502040204020203"/>
              </a:rPr>
              <a:t>n</a:t>
            </a:r>
            <a:r>
              <a:rPr kumimoji="0" sz="1600" b="1" i="0" u="none" strike="noStrike" kern="1200" cap="none" spc="-30" normalizeH="0" baseline="0" noProof="0" dirty="0">
                <a:ln>
                  <a:noFill/>
                </a:ln>
                <a:solidFill>
                  <a:srgbClr val="FFFFFF"/>
                </a:solidFill>
                <a:effectLst/>
                <a:uLnTx/>
                <a:uFillTx/>
                <a:latin typeface="Segoe UI" panose="020B0502040204020203"/>
                <a:ea typeface="+mn-ea"/>
                <a:cs typeface="Segoe UI" panose="020B0502040204020203"/>
              </a:rPr>
              <a:t>t</a:t>
            </a:r>
            <a:r>
              <a:rPr kumimoji="0" sz="1600" b="1" i="0" u="none" strike="noStrike" kern="1200" cap="none" spc="0" normalizeH="0" baseline="0" noProof="0" dirty="0">
                <a:ln>
                  <a:noFill/>
                </a:ln>
                <a:solidFill>
                  <a:srgbClr val="FFFFFF"/>
                </a:solidFill>
                <a:effectLst/>
                <a:uLnTx/>
                <a:uFillTx/>
                <a:latin typeface="Segoe UI" panose="020B0502040204020203"/>
                <a:ea typeface="+mn-ea"/>
                <a:cs typeface="Segoe UI" panose="020B0502040204020203"/>
              </a:rPr>
              <a:t>s</a:t>
            </a:r>
            <a:r>
              <a:rPr kumimoji="0" sz="1600" b="1" i="0" u="none" strike="noStrike" kern="1200" cap="none" spc="-120" normalizeH="0" baseline="0" noProof="0" dirty="0">
                <a:ln>
                  <a:noFill/>
                </a:ln>
                <a:solidFill>
                  <a:srgbClr val="FFFFFF"/>
                </a:solidFill>
                <a:effectLst/>
                <a:uLnTx/>
                <a:uFillTx/>
                <a:latin typeface="Segoe UI" panose="020B0502040204020203"/>
                <a:ea typeface="+mn-ea"/>
                <a:cs typeface="Segoe UI" panose="020B0502040204020203"/>
              </a:rPr>
              <a:t> </a:t>
            </a:r>
            <a:r>
              <a:rPr kumimoji="0" sz="1600" b="1" i="0" u="none" strike="noStrike" kern="1200" cap="none" spc="0" normalizeH="0" baseline="0" noProof="0" dirty="0">
                <a:ln>
                  <a:noFill/>
                </a:ln>
                <a:solidFill>
                  <a:srgbClr val="FFFFFF"/>
                </a:solidFill>
                <a:effectLst/>
                <a:uLnTx/>
                <a:uFillTx/>
                <a:latin typeface="Segoe UI" panose="020B0502040204020203"/>
                <a:ea typeface="+mn-ea"/>
                <a:cs typeface="Segoe UI" panose="020B0502040204020203"/>
              </a:rPr>
              <a:t>P</a:t>
            </a:r>
            <a:r>
              <a:rPr kumimoji="0" sz="1600" b="1" i="0" u="none" strike="noStrike" kern="1200" cap="none" spc="-10" normalizeH="0" baseline="0" noProof="0" dirty="0">
                <a:ln>
                  <a:noFill/>
                </a:ln>
                <a:solidFill>
                  <a:srgbClr val="FFFFFF"/>
                </a:solidFill>
                <a:effectLst/>
                <a:uLnTx/>
                <a:uFillTx/>
                <a:latin typeface="Segoe UI" panose="020B0502040204020203"/>
                <a:ea typeface="+mn-ea"/>
                <a:cs typeface="Segoe UI" panose="020B0502040204020203"/>
              </a:rPr>
              <a:t>l</a:t>
            </a:r>
            <a:r>
              <a:rPr kumimoji="0" sz="1600" b="1" i="0" u="none" strike="noStrike" kern="1200" cap="none" spc="0" normalizeH="0" baseline="0" noProof="0" dirty="0">
                <a:ln>
                  <a:noFill/>
                </a:ln>
                <a:solidFill>
                  <a:srgbClr val="FFFFFF"/>
                </a:solidFill>
                <a:effectLst/>
                <a:uLnTx/>
                <a:uFillTx/>
                <a:latin typeface="Segoe UI" panose="020B0502040204020203"/>
                <a:ea typeface="+mn-ea"/>
                <a:cs typeface="Segoe UI" panose="020B0502040204020203"/>
              </a:rPr>
              <a:t>a</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ce</a:t>
            </a:r>
            <a:r>
              <a:rPr kumimoji="0" sz="1600" b="1" i="0" u="none" strike="noStrike" kern="1200" cap="none" spc="5" normalizeH="0" baseline="0" noProof="0" dirty="0">
                <a:ln>
                  <a:noFill/>
                </a:ln>
                <a:solidFill>
                  <a:srgbClr val="FFFFFF"/>
                </a:solidFill>
                <a:effectLst/>
                <a:uLnTx/>
                <a:uFillTx/>
                <a:latin typeface="Segoe UI" panose="020B0502040204020203"/>
                <a:ea typeface="+mn-ea"/>
                <a:cs typeface="Segoe UI" panose="020B0502040204020203"/>
              </a:rPr>
              <a:t>d</a:t>
            </a:r>
            <a:endParaRPr kumimoji="0" sz="1600" b="0" i="0" u="none" strike="noStrike" kern="1200" cap="none" spc="0" normalizeH="0" baseline="0" noProof="0">
              <a:ln>
                <a:noFill/>
              </a:ln>
              <a:solidFill>
                <a:prstClr val="black"/>
              </a:solidFill>
              <a:effectLst/>
              <a:uLnTx/>
              <a:uFillTx/>
              <a:latin typeface="Segoe UI" panose="020B0502040204020203"/>
              <a:ea typeface="+mn-ea"/>
              <a:cs typeface="Segoe UI" panose="020B0502040204020203"/>
            </a:endParaRPr>
          </a:p>
        </p:txBody>
      </p:sp>
      <p:sp>
        <p:nvSpPr>
          <p:cNvPr id="25" name="object 25"/>
          <p:cNvSpPr txBox="1"/>
          <p:nvPr/>
        </p:nvSpPr>
        <p:spPr>
          <a:xfrm>
            <a:off x="4876800" y="2488587"/>
            <a:ext cx="2830831" cy="1245213"/>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Segoe UI" panose="020B0502040204020203"/>
                <a:ea typeface="+mn-ea"/>
                <a:cs typeface="Segoe UI" panose="020B0502040204020203"/>
              </a:rPr>
              <a:t>2700</a:t>
            </a:r>
            <a:endParaRPr kumimoji="0" lang="en-US" sz="7200" b="0" i="0" u="none" strike="noStrike" kern="1200" cap="none" spc="0" normalizeH="0" baseline="0" noProof="0" dirty="0">
              <a:ln>
                <a:noFill/>
              </a:ln>
              <a:solidFill>
                <a:prstClr val="white"/>
              </a:solidFill>
              <a:effectLst/>
              <a:uLnTx/>
              <a:uFillTx/>
              <a:latin typeface="Segoe UI" panose="020B0502040204020203"/>
              <a:ea typeface="+mn-ea"/>
              <a:cs typeface="Segoe UI" panose="020B0502040204020203"/>
            </a:endParaRPr>
          </a:p>
        </p:txBody>
      </p:sp>
      <p:grpSp>
        <p:nvGrpSpPr>
          <p:cNvPr id="26" name="object 26"/>
          <p:cNvGrpSpPr/>
          <p:nvPr/>
        </p:nvGrpSpPr>
        <p:grpSpPr>
          <a:xfrm>
            <a:off x="9497568" y="1578863"/>
            <a:ext cx="454659" cy="457200"/>
            <a:chOff x="9497568" y="1578863"/>
            <a:chExt cx="454659" cy="457200"/>
          </a:xfrm>
        </p:grpSpPr>
        <p:sp>
          <p:nvSpPr>
            <p:cNvPr id="27" name="object 27"/>
            <p:cNvSpPr/>
            <p:nvPr/>
          </p:nvSpPr>
          <p:spPr>
            <a:xfrm>
              <a:off x="9497568" y="1578863"/>
              <a:ext cx="322580" cy="417830"/>
            </a:xfrm>
            <a:custGeom>
              <a:avLst/>
              <a:gdLst/>
              <a:ahLst/>
              <a:cxnLst/>
              <a:rect l="l" t="t" r="r" b="b"/>
              <a:pathLst>
                <a:path w="322579" h="417830">
                  <a:moveTo>
                    <a:pt x="222884" y="0"/>
                  </a:moveTo>
                  <a:lnTo>
                    <a:pt x="4699" y="0"/>
                  </a:lnTo>
                  <a:lnTo>
                    <a:pt x="0" y="4699"/>
                  </a:lnTo>
                  <a:lnTo>
                    <a:pt x="0" y="412496"/>
                  </a:lnTo>
                  <a:lnTo>
                    <a:pt x="4699" y="417322"/>
                  </a:lnTo>
                  <a:lnTo>
                    <a:pt x="246633" y="417322"/>
                  </a:lnTo>
                  <a:lnTo>
                    <a:pt x="260857" y="369824"/>
                  </a:lnTo>
                  <a:lnTo>
                    <a:pt x="218185" y="336676"/>
                  </a:lnTo>
                  <a:lnTo>
                    <a:pt x="211962" y="328802"/>
                  </a:lnTo>
                  <a:lnTo>
                    <a:pt x="208025" y="320039"/>
                  </a:lnTo>
                  <a:lnTo>
                    <a:pt x="206755" y="311276"/>
                  </a:lnTo>
                  <a:lnTo>
                    <a:pt x="208660" y="303530"/>
                  </a:lnTo>
                  <a:lnTo>
                    <a:pt x="61595" y="303530"/>
                  </a:lnTo>
                  <a:lnTo>
                    <a:pt x="56896" y="298703"/>
                  </a:lnTo>
                  <a:lnTo>
                    <a:pt x="56896" y="289306"/>
                  </a:lnTo>
                  <a:lnTo>
                    <a:pt x="61595" y="284480"/>
                  </a:lnTo>
                  <a:lnTo>
                    <a:pt x="284606" y="284480"/>
                  </a:lnTo>
                  <a:lnTo>
                    <a:pt x="304926" y="246634"/>
                  </a:lnTo>
                  <a:lnTo>
                    <a:pt x="61595" y="246634"/>
                  </a:lnTo>
                  <a:lnTo>
                    <a:pt x="56896" y="241808"/>
                  </a:lnTo>
                  <a:lnTo>
                    <a:pt x="56896" y="232410"/>
                  </a:lnTo>
                  <a:lnTo>
                    <a:pt x="61595" y="227584"/>
                  </a:lnTo>
                  <a:lnTo>
                    <a:pt x="315213" y="227584"/>
                  </a:lnTo>
                  <a:lnTo>
                    <a:pt x="317753" y="222885"/>
                  </a:lnTo>
                  <a:lnTo>
                    <a:pt x="317753" y="218186"/>
                  </a:lnTo>
                  <a:lnTo>
                    <a:pt x="322452" y="218186"/>
                  </a:lnTo>
                  <a:lnTo>
                    <a:pt x="322452" y="189737"/>
                  </a:lnTo>
                  <a:lnTo>
                    <a:pt x="61595" y="189737"/>
                  </a:lnTo>
                  <a:lnTo>
                    <a:pt x="56896" y="184912"/>
                  </a:lnTo>
                  <a:lnTo>
                    <a:pt x="56896" y="175387"/>
                  </a:lnTo>
                  <a:lnTo>
                    <a:pt x="61595" y="170687"/>
                  </a:lnTo>
                  <a:lnTo>
                    <a:pt x="322452" y="170687"/>
                  </a:lnTo>
                  <a:lnTo>
                    <a:pt x="322452" y="132714"/>
                  </a:lnTo>
                  <a:lnTo>
                    <a:pt x="61595" y="132714"/>
                  </a:lnTo>
                  <a:lnTo>
                    <a:pt x="56896" y="128015"/>
                  </a:lnTo>
                  <a:lnTo>
                    <a:pt x="56896" y="118490"/>
                  </a:lnTo>
                  <a:lnTo>
                    <a:pt x="61595" y="113791"/>
                  </a:lnTo>
                  <a:lnTo>
                    <a:pt x="322452" y="113791"/>
                  </a:lnTo>
                  <a:lnTo>
                    <a:pt x="322452" y="104266"/>
                  </a:lnTo>
                  <a:lnTo>
                    <a:pt x="218185" y="104266"/>
                  </a:lnTo>
                  <a:lnTo>
                    <a:pt x="218185" y="9525"/>
                  </a:lnTo>
                  <a:lnTo>
                    <a:pt x="227583" y="9525"/>
                  </a:lnTo>
                  <a:lnTo>
                    <a:pt x="222884" y="4699"/>
                  </a:lnTo>
                  <a:lnTo>
                    <a:pt x="222884" y="0"/>
                  </a:lnTo>
                  <a:close/>
                </a:path>
              </a:pathLst>
            </a:custGeom>
            <a:solidFill>
              <a:srgbClr val="2C8DB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28" name="object 28"/>
            <p:cNvPicPr/>
            <p:nvPr/>
          </p:nvPicPr>
          <p:blipFill>
            <a:blip r:embed="rId8" cstate="print"/>
            <a:stretch>
              <a:fillRect/>
            </a:stretch>
          </p:blipFill>
          <p:spPr>
            <a:xfrm>
              <a:off x="9656249" y="1588388"/>
              <a:ext cx="163771" cy="123570"/>
            </a:xfrm>
            <a:prstGeom prst="rect">
              <a:avLst/>
            </a:prstGeom>
          </p:spPr>
        </p:pic>
        <p:sp>
          <p:nvSpPr>
            <p:cNvPr id="29" name="object 29"/>
            <p:cNvSpPr/>
            <p:nvPr/>
          </p:nvSpPr>
          <p:spPr>
            <a:xfrm>
              <a:off x="9663557" y="1750059"/>
              <a:ext cx="156845" cy="132715"/>
            </a:xfrm>
            <a:custGeom>
              <a:avLst/>
              <a:gdLst/>
              <a:ahLst/>
              <a:cxnLst/>
              <a:rect l="l" t="t" r="r" b="b"/>
              <a:pathLst>
                <a:path w="156845" h="132714">
                  <a:moveTo>
                    <a:pt x="71120" y="113284"/>
                  </a:moveTo>
                  <a:lnTo>
                    <a:pt x="0" y="113284"/>
                  </a:lnTo>
                  <a:lnTo>
                    <a:pt x="4699" y="118110"/>
                  </a:lnTo>
                  <a:lnTo>
                    <a:pt x="4699" y="127508"/>
                  </a:lnTo>
                  <a:lnTo>
                    <a:pt x="0" y="132334"/>
                  </a:lnTo>
                  <a:lnTo>
                    <a:pt x="42672" y="132334"/>
                  </a:lnTo>
                  <a:lnTo>
                    <a:pt x="47117" y="125349"/>
                  </a:lnTo>
                  <a:lnTo>
                    <a:pt x="53340" y="119253"/>
                  </a:lnTo>
                  <a:lnTo>
                    <a:pt x="61341" y="114935"/>
                  </a:lnTo>
                  <a:lnTo>
                    <a:pt x="71120" y="113284"/>
                  </a:lnTo>
                  <a:close/>
                </a:path>
                <a:path w="156845" h="132714">
                  <a:moveTo>
                    <a:pt x="148120" y="55880"/>
                  </a:moveTo>
                  <a:lnTo>
                    <a:pt x="20955" y="55880"/>
                  </a:lnTo>
                  <a:lnTo>
                    <a:pt x="20955" y="60960"/>
                  </a:lnTo>
                  <a:lnTo>
                    <a:pt x="23749" y="60960"/>
                  </a:lnTo>
                  <a:lnTo>
                    <a:pt x="23749" y="71120"/>
                  </a:lnTo>
                  <a:lnTo>
                    <a:pt x="21336" y="71120"/>
                  </a:lnTo>
                  <a:lnTo>
                    <a:pt x="21336" y="74930"/>
                  </a:lnTo>
                  <a:lnTo>
                    <a:pt x="140233" y="74930"/>
                  </a:lnTo>
                  <a:lnTo>
                    <a:pt x="140233" y="71120"/>
                  </a:lnTo>
                  <a:lnTo>
                    <a:pt x="144005" y="71120"/>
                  </a:lnTo>
                  <a:lnTo>
                    <a:pt x="144005" y="60960"/>
                  </a:lnTo>
                  <a:lnTo>
                    <a:pt x="148120" y="60960"/>
                  </a:lnTo>
                  <a:lnTo>
                    <a:pt x="148120" y="55880"/>
                  </a:lnTo>
                  <a:close/>
                </a:path>
                <a:path w="156845" h="132714">
                  <a:moveTo>
                    <a:pt x="156464" y="0"/>
                  </a:moveTo>
                  <a:lnTo>
                    <a:pt x="59296" y="0"/>
                  </a:lnTo>
                  <a:lnTo>
                    <a:pt x="59296" y="3810"/>
                  </a:lnTo>
                  <a:lnTo>
                    <a:pt x="61595" y="3810"/>
                  </a:lnTo>
                  <a:lnTo>
                    <a:pt x="61595" y="13970"/>
                  </a:lnTo>
                  <a:lnTo>
                    <a:pt x="58864" y="13970"/>
                  </a:lnTo>
                  <a:lnTo>
                    <a:pt x="58864" y="19050"/>
                  </a:lnTo>
                  <a:lnTo>
                    <a:pt x="156464" y="19050"/>
                  </a:lnTo>
                  <a:lnTo>
                    <a:pt x="156464" y="13970"/>
                  </a:lnTo>
                  <a:lnTo>
                    <a:pt x="156464" y="3810"/>
                  </a:lnTo>
                  <a:lnTo>
                    <a:pt x="156464" y="0"/>
                  </a:lnTo>
                  <a:close/>
                </a:path>
              </a:pathLst>
            </a:custGeom>
            <a:solidFill>
              <a:srgbClr val="2C8DB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30" name="object 30"/>
            <p:cNvPicPr/>
            <p:nvPr/>
          </p:nvPicPr>
          <p:blipFill>
            <a:blip r:embed="rId7" cstate="print"/>
            <a:stretch>
              <a:fillRect/>
            </a:stretch>
          </p:blipFill>
          <p:spPr>
            <a:xfrm>
              <a:off x="9726168" y="1807463"/>
              <a:ext cx="225551" cy="228600"/>
            </a:xfrm>
            <a:prstGeom prst="rect">
              <a:avLst/>
            </a:prstGeom>
          </p:spPr>
        </p:pic>
      </p:grpSp>
      <p:sp>
        <p:nvSpPr>
          <p:cNvPr id="31" name="object 31"/>
          <p:cNvSpPr txBox="1"/>
          <p:nvPr/>
        </p:nvSpPr>
        <p:spPr>
          <a:xfrm>
            <a:off x="5031359" y="3883914"/>
            <a:ext cx="1562735"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10" normalizeH="0" baseline="0" noProof="0" dirty="0">
                <a:ln>
                  <a:noFill/>
                </a:ln>
                <a:solidFill>
                  <a:srgbClr val="FFFFFF"/>
                </a:solidFill>
                <a:effectLst/>
                <a:uLnTx/>
                <a:uFillTx/>
                <a:latin typeface="Calibri" panose="020F0502020204030204"/>
                <a:ea typeface="+mn-ea"/>
                <a:cs typeface="Calibri" panose="020F0502020204030204"/>
              </a:rPr>
              <a:t>(Since</a:t>
            </a:r>
            <a:r>
              <a:rPr kumimoji="0" sz="1800" b="1" i="0" u="none" strike="noStrike" kern="1200" cap="none" spc="-30" normalizeH="0" baseline="0" noProof="0" dirty="0">
                <a:ln>
                  <a:noFill/>
                </a:ln>
                <a:solidFill>
                  <a:srgbClr val="FFFFFF"/>
                </a:solidFill>
                <a:effectLst/>
                <a:uLnTx/>
                <a:uFillTx/>
                <a:latin typeface="Calibri" panose="020F0502020204030204"/>
                <a:ea typeface="+mn-ea"/>
                <a:cs typeface="Calibri" panose="020F0502020204030204"/>
              </a:rPr>
              <a:t> </a:t>
            </a:r>
            <a:r>
              <a:rPr kumimoji="0" sz="1800" b="1" i="0" u="none" strike="noStrike" kern="1200" cap="none" spc="-10" normalizeH="0" baseline="0" noProof="0" dirty="0">
                <a:ln>
                  <a:noFill/>
                </a:ln>
                <a:solidFill>
                  <a:srgbClr val="FFFFFF"/>
                </a:solidFill>
                <a:effectLst/>
                <a:uLnTx/>
                <a:uFillTx/>
                <a:latin typeface="Calibri" panose="020F0502020204030204"/>
                <a:ea typeface="+mn-ea"/>
                <a:cs typeface="Calibri" panose="020F0502020204030204"/>
              </a:rPr>
              <a:t>from</a:t>
            </a:r>
            <a:r>
              <a:rPr kumimoji="0" sz="1800" b="1" i="0" u="none" strike="noStrike" kern="1200" cap="none" spc="-80" normalizeH="0" baseline="0" noProof="0" dirty="0">
                <a:ln>
                  <a:noFill/>
                </a:ln>
                <a:solidFill>
                  <a:srgbClr val="FFFFFF"/>
                </a:solidFill>
                <a:effectLst/>
                <a:uLnTx/>
                <a:uFillTx/>
                <a:latin typeface="Calibri" panose="020F0502020204030204"/>
                <a:ea typeface="+mn-ea"/>
                <a:cs typeface="Calibri" panose="020F0502020204030204"/>
              </a:rPr>
              <a:t> </a:t>
            </a:r>
            <a:r>
              <a:rPr kumimoji="0" sz="1800" b="1" i="0" u="none" strike="noStrike" kern="1200" cap="none" spc="-5" normalizeH="0" baseline="0" noProof="0" dirty="0">
                <a:ln>
                  <a:noFill/>
                </a:ln>
                <a:solidFill>
                  <a:srgbClr val="FFFFFF"/>
                </a:solidFill>
                <a:effectLst/>
                <a:uLnTx/>
                <a:uFillTx/>
                <a:latin typeface="Calibri" panose="020F0502020204030204"/>
                <a:ea typeface="+mn-ea"/>
                <a:cs typeface="Calibri" panose="020F0502020204030204"/>
              </a:rPr>
              <a:t>24</a:t>
            </a:r>
            <a:r>
              <a:rPr kumimoji="0" sz="1800" b="1" i="0" u="none" strike="noStrike" kern="1200" cap="none" spc="-7" normalizeH="0" baseline="25000" noProof="0" dirty="0">
                <a:ln>
                  <a:noFill/>
                </a:ln>
                <a:solidFill>
                  <a:srgbClr val="FFFFFF"/>
                </a:solidFill>
                <a:effectLst/>
                <a:uLnTx/>
                <a:uFillTx/>
                <a:latin typeface="Calibri" panose="020F0502020204030204"/>
                <a:ea typeface="+mn-ea"/>
                <a:cs typeface="Calibri" panose="020F0502020204030204"/>
              </a:rPr>
              <a:t>th</a:t>
            </a:r>
            <a:endParaRPr kumimoji="0" sz="1800" b="0" i="0" u="none" strike="noStrike" kern="1200" cap="none" spc="0" normalizeH="0" baseline="25000" noProof="0">
              <a:ln>
                <a:noFill/>
              </a:ln>
              <a:solidFill>
                <a:prstClr val="black"/>
              </a:solidFill>
              <a:effectLst/>
              <a:uLnTx/>
              <a:uFillTx/>
              <a:latin typeface="Calibri" panose="020F0502020204030204"/>
              <a:ea typeface="+mn-ea"/>
              <a:cs typeface="Calibri" panose="020F0502020204030204"/>
            </a:endParaRPr>
          </a:p>
        </p:txBody>
      </p:sp>
      <p:sp>
        <p:nvSpPr>
          <p:cNvPr id="32" name="object 32"/>
          <p:cNvSpPr txBox="1"/>
          <p:nvPr/>
        </p:nvSpPr>
        <p:spPr>
          <a:xfrm>
            <a:off x="5056759" y="4157929"/>
            <a:ext cx="1800860" cy="574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FFFFFF"/>
                </a:solidFill>
                <a:effectLst/>
                <a:uLnTx/>
                <a:uFillTx/>
                <a:latin typeface="Calibri" panose="020F0502020204030204"/>
                <a:ea typeface="+mn-ea"/>
                <a:cs typeface="Calibri" panose="020F0502020204030204"/>
              </a:rPr>
              <a:t>December</a:t>
            </a:r>
            <a:r>
              <a:rPr kumimoji="0" sz="1800" b="1" i="0" u="none" strike="noStrike" kern="1200" cap="none" spc="-90" normalizeH="0" baseline="0" noProof="0" dirty="0">
                <a:ln>
                  <a:noFill/>
                </a:ln>
                <a:solidFill>
                  <a:srgbClr val="FFFFFF"/>
                </a:solidFill>
                <a:effectLst/>
                <a:uLnTx/>
                <a:uFillTx/>
                <a:latin typeface="Calibri" panose="020F0502020204030204"/>
                <a:ea typeface="+mn-ea"/>
                <a:cs typeface="Calibri" panose="020F0502020204030204"/>
              </a:rPr>
              <a:t> </a:t>
            </a:r>
            <a:r>
              <a:rPr kumimoji="0" sz="1800" b="1" i="0" u="none" strike="noStrike" kern="1200" cap="none" spc="-5" normalizeH="0" baseline="0" noProof="0" dirty="0">
                <a:ln>
                  <a:noFill/>
                </a:ln>
                <a:solidFill>
                  <a:srgbClr val="FFFFFF"/>
                </a:solidFill>
                <a:effectLst/>
                <a:uLnTx/>
                <a:uFillTx/>
                <a:latin typeface="Calibri" panose="020F0502020204030204"/>
                <a:ea typeface="+mn-ea"/>
                <a:cs typeface="Calibri" panose="020F0502020204030204"/>
              </a:rPr>
              <a:t>2020</a:t>
            </a:r>
            <a:r>
              <a:rPr kumimoji="0" sz="1800" b="1" i="0" u="none" strike="noStrike" kern="1200" cap="none" spc="-55" normalizeH="0" baseline="0" noProof="0" dirty="0">
                <a:ln>
                  <a:noFill/>
                </a:ln>
                <a:solidFill>
                  <a:srgbClr val="FFFFFF"/>
                </a:solidFill>
                <a:effectLst/>
                <a:uLnTx/>
                <a:uFillTx/>
                <a:latin typeface="Calibri" panose="020F0502020204030204"/>
                <a:ea typeface="+mn-ea"/>
                <a:cs typeface="Calibri" panose="020F0502020204030204"/>
              </a:rPr>
              <a:t> </a:t>
            </a:r>
            <a:r>
              <a:rPr kumimoji="0" sz="1800" b="1" i="0" u="none" strike="noStrike" kern="1200" cap="none" spc="-10" normalizeH="0" baseline="0" noProof="0" dirty="0">
                <a:ln>
                  <a:noFill/>
                </a:ln>
                <a:solidFill>
                  <a:srgbClr val="FFFFFF"/>
                </a:solidFill>
                <a:effectLst/>
                <a:uLnTx/>
                <a:uFillTx/>
                <a:latin typeface="Calibri" panose="020F0502020204030204"/>
                <a:ea typeface="+mn-ea"/>
                <a:cs typeface="Calibri" panose="020F0502020204030204"/>
              </a:rPr>
              <a:t>till</a:t>
            </a:r>
            <a:endParaRPr kumimoji="0"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15" normalizeH="0" baseline="0" noProof="0" dirty="0">
                <a:ln>
                  <a:noFill/>
                </a:ln>
                <a:solidFill>
                  <a:srgbClr val="FFFFFF"/>
                </a:solidFill>
                <a:effectLst/>
                <a:uLnTx/>
                <a:uFillTx/>
                <a:latin typeface="Calibri" panose="020F0502020204030204"/>
                <a:ea typeface="+mn-ea"/>
                <a:cs typeface="Calibri" panose="020F0502020204030204"/>
              </a:rPr>
              <a:t>date)</a:t>
            </a:r>
            <a:endParaRPr kumimoji="0"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
        <p:nvSpPr>
          <p:cNvPr id="33" name="object 33"/>
          <p:cNvSpPr txBox="1"/>
          <p:nvPr/>
        </p:nvSpPr>
        <p:spPr>
          <a:xfrm>
            <a:off x="8554846" y="3883914"/>
            <a:ext cx="1562735" cy="29972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10" normalizeH="0" baseline="0" noProof="0" dirty="0">
                <a:ln>
                  <a:noFill/>
                </a:ln>
                <a:solidFill>
                  <a:srgbClr val="FFFFFF"/>
                </a:solidFill>
                <a:effectLst/>
                <a:uLnTx/>
                <a:uFillTx/>
                <a:latin typeface="Calibri" panose="020F0502020204030204"/>
                <a:ea typeface="+mn-ea"/>
                <a:cs typeface="Calibri" panose="020F0502020204030204"/>
              </a:rPr>
              <a:t>(Since</a:t>
            </a:r>
            <a:r>
              <a:rPr kumimoji="0" sz="1800" b="1" i="0" u="none" strike="noStrike" kern="1200" cap="none" spc="-30" normalizeH="0" baseline="0" noProof="0" dirty="0">
                <a:ln>
                  <a:noFill/>
                </a:ln>
                <a:solidFill>
                  <a:srgbClr val="FFFFFF"/>
                </a:solidFill>
                <a:effectLst/>
                <a:uLnTx/>
                <a:uFillTx/>
                <a:latin typeface="Calibri" panose="020F0502020204030204"/>
                <a:ea typeface="+mn-ea"/>
                <a:cs typeface="Calibri" panose="020F0502020204030204"/>
              </a:rPr>
              <a:t> </a:t>
            </a:r>
            <a:r>
              <a:rPr kumimoji="0" sz="1800" b="1" i="0" u="none" strike="noStrike" kern="1200" cap="none" spc="-10" normalizeH="0" baseline="0" noProof="0" dirty="0">
                <a:ln>
                  <a:noFill/>
                </a:ln>
                <a:solidFill>
                  <a:srgbClr val="FFFFFF"/>
                </a:solidFill>
                <a:effectLst/>
                <a:uLnTx/>
                <a:uFillTx/>
                <a:latin typeface="Calibri" panose="020F0502020204030204"/>
                <a:ea typeface="+mn-ea"/>
                <a:cs typeface="Calibri" panose="020F0502020204030204"/>
              </a:rPr>
              <a:t>from</a:t>
            </a:r>
            <a:r>
              <a:rPr kumimoji="0" sz="1800" b="1" i="0" u="none" strike="noStrike" kern="1200" cap="none" spc="-80" normalizeH="0" baseline="0" noProof="0" dirty="0">
                <a:ln>
                  <a:noFill/>
                </a:ln>
                <a:solidFill>
                  <a:srgbClr val="FFFFFF"/>
                </a:solidFill>
                <a:effectLst/>
                <a:uLnTx/>
                <a:uFillTx/>
                <a:latin typeface="Calibri" panose="020F0502020204030204"/>
                <a:ea typeface="+mn-ea"/>
                <a:cs typeface="Calibri" panose="020F0502020204030204"/>
              </a:rPr>
              <a:t> </a:t>
            </a:r>
            <a:r>
              <a:rPr kumimoji="0" sz="1800" b="1" i="0" u="none" strike="noStrike" kern="1200" cap="none" spc="-5" normalizeH="0" baseline="0" noProof="0" dirty="0">
                <a:ln>
                  <a:noFill/>
                </a:ln>
                <a:solidFill>
                  <a:srgbClr val="FFFFFF"/>
                </a:solidFill>
                <a:effectLst/>
                <a:uLnTx/>
                <a:uFillTx/>
                <a:latin typeface="Calibri" panose="020F0502020204030204"/>
                <a:ea typeface="+mn-ea"/>
                <a:cs typeface="Calibri" panose="020F0502020204030204"/>
              </a:rPr>
              <a:t>24</a:t>
            </a:r>
            <a:r>
              <a:rPr kumimoji="0" sz="1800" b="1" i="0" u="none" strike="noStrike" kern="1200" cap="none" spc="-7" normalizeH="0" baseline="25000" noProof="0" dirty="0">
                <a:ln>
                  <a:noFill/>
                </a:ln>
                <a:solidFill>
                  <a:srgbClr val="FFFFFF"/>
                </a:solidFill>
                <a:effectLst/>
                <a:uLnTx/>
                <a:uFillTx/>
                <a:latin typeface="Calibri" panose="020F0502020204030204"/>
                <a:ea typeface="+mn-ea"/>
                <a:cs typeface="Calibri" panose="020F0502020204030204"/>
              </a:rPr>
              <a:t>th</a:t>
            </a:r>
            <a:endParaRPr kumimoji="0" sz="1800" b="0" i="0" u="none" strike="noStrike" kern="1200" cap="none" spc="0" normalizeH="0" baseline="25000" noProof="0">
              <a:ln>
                <a:noFill/>
              </a:ln>
              <a:solidFill>
                <a:prstClr val="black"/>
              </a:solidFill>
              <a:effectLst/>
              <a:uLnTx/>
              <a:uFillTx/>
              <a:latin typeface="Calibri" panose="020F0502020204030204"/>
              <a:ea typeface="+mn-ea"/>
              <a:cs typeface="Calibri" panose="020F0502020204030204"/>
            </a:endParaRPr>
          </a:p>
        </p:txBody>
      </p:sp>
      <p:sp>
        <p:nvSpPr>
          <p:cNvPr id="34" name="object 34"/>
          <p:cNvSpPr txBox="1"/>
          <p:nvPr/>
        </p:nvSpPr>
        <p:spPr>
          <a:xfrm>
            <a:off x="8580246" y="4157929"/>
            <a:ext cx="1800860" cy="5746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FFFFFF"/>
                </a:solidFill>
                <a:effectLst/>
                <a:uLnTx/>
                <a:uFillTx/>
                <a:latin typeface="Calibri" panose="020F0502020204030204"/>
                <a:ea typeface="+mn-ea"/>
                <a:cs typeface="Calibri" panose="020F0502020204030204"/>
              </a:rPr>
              <a:t>December</a:t>
            </a:r>
            <a:r>
              <a:rPr kumimoji="0" sz="1800" b="1" i="0" u="none" strike="noStrike" kern="1200" cap="none" spc="-90" normalizeH="0" baseline="0" noProof="0" dirty="0">
                <a:ln>
                  <a:noFill/>
                </a:ln>
                <a:solidFill>
                  <a:srgbClr val="FFFFFF"/>
                </a:solidFill>
                <a:effectLst/>
                <a:uLnTx/>
                <a:uFillTx/>
                <a:latin typeface="Calibri" panose="020F0502020204030204"/>
                <a:ea typeface="+mn-ea"/>
                <a:cs typeface="Calibri" panose="020F0502020204030204"/>
              </a:rPr>
              <a:t> </a:t>
            </a:r>
            <a:r>
              <a:rPr kumimoji="0" sz="1800" b="1" i="0" u="none" strike="noStrike" kern="1200" cap="none" spc="-5" normalizeH="0" baseline="0" noProof="0" dirty="0">
                <a:ln>
                  <a:noFill/>
                </a:ln>
                <a:solidFill>
                  <a:srgbClr val="FFFFFF"/>
                </a:solidFill>
                <a:effectLst/>
                <a:uLnTx/>
                <a:uFillTx/>
                <a:latin typeface="Calibri" panose="020F0502020204030204"/>
                <a:ea typeface="+mn-ea"/>
                <a:cs typeface="Calibri" panose="020F0502020204030204"/>
              </a:rPr>
              <a:t>2020</a:t>
            </a:r>
            <a:r>
              <a:rPr kumimoji="0" sz="1800" b="1" i="0" u="none" strike="noStrike" kern="1200" cap="none" spc="-55" normalizeH="0" baseline="0" noProof="0" dirty="0">
                <a:ln>
                  <a:noFill/>
                </a:ln>
                <a:solidFill>
                  <a:srgbClr val="FFFFFF"/>
                </a:solidFill>
                <a:effectLst/>
                <a:uLnTx/>
                <a:uFillTx/>
                <a:latin typeface="Calibri" panose="020F0502020204030204"/>
                <a:ea typeface="+mn-ea"/>
                <a:cs typeface="Calibri" panose="020F0502020204030204"/>
              </a:rPr>
              <a:t> </a:t>
            </a:r>
            <a:r>
              <a:rPr kumimoji="0" sz="1800" b="1" i="0" u="none" strike="noStrike" kern="1200" cap="none" spc="-10" normalizeH="0" baseline="0" noProof="0" dirty="0">
                <a:ln>
                  <a:noFill/>
                </a:ln>
                <a:solidFill>
                  <a:srgbClr val="FFFFFF"/>
                </a:solidFill>
                <a:effectLst/>
                <a:uLnTx/>
                <a:uFillTx/>
                <a:latin typeface="Calibri" panose="020F0502020204030204"/>
                <a:ea typeface="+mn-ea"/>
                <a:cs typeface="Calibri" panose="020F0502020204030204"/>
              </a:rPr>
              <a:t>till</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15" normalizeH="0" baseline="0" noProof="0" dirty="0">
                <a:ln>
                  <a:noFill/>
                </a:ln>
                <a:solidFill>
                  <a:srgbClr val="FFFFFF"/>
                </a:solidFill>
                <a:effectLst/>
                <a:uLnTx/>
                <a:uFillTx/>
                <a:latin typeface="Calibri" panose="020F0502020204030204"/>
                <a:ea typeface="+mn-ea"/>
                <a:cs typeface="Calibri" panose="020F0502020204030204"/>
              </a:rPr>
              <a:t>date)</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35" name="object 35"/>
          <p:cNvSpPr txBox="1"/>
          <p:nvPr/>
        </p:nvSpPr>
        <p:spPr>
          <a:xfrm>
            <a:off x="5402326" y="4869560"/>
            <a:ext cx="5004435" cy="603885"/>
          </a:xfrm>
          <a:prstGeom prst="rect">
            <a:avLst/>
          </a:prstGeom>
        </p:spPr>
        <p:txBody>
          <a:bodyPr vert="horz" wrap="square" lIns="0" tIns="12700" rIns="0" bIns="0" rtlCol="0">
            <a:spAutoFit/>
          </a:bodyPr>
          <a:lstStyle/>
          <a:p>
            <a:pPr marL="0" marR="0" lvl="0" indent="0" algn="ctr" defTabSz="914400" rtl="0" eaLnBrk="1" fontAlgn="auto" latinLnBrk="0" hangingPunct="1">
              <a:lnSpc>
                <a:spcPts val="2155"/>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libri" panose="020F0502020204030204"/>
                <a:ea typeface="+mn-ea"/>
                <a:cs typeface="Calibri" panose="020F0502020204030204"/>
              </a:rPr>
              <a:t>Our</a:t>
            </a:r>
            <a:r>
              <a:rPr kumimoji="0" sz="1800" b="0" i="0" u="none" strike="noStrike" kern="1200" cap="none" spc="-35" normalizeH="0" baseline="0" noProof="0" dirty="0">
                <a:ln>
                  <a:noFill/>
                </a:ln>
                <a:solidFill>
                  <a:prstClr val="black"/>
                </a:solidFill>
                <a:effectLst/>
                <a:uLnTx/>
                <a:uFillTx/>
                <a:latin typeface="Calibri" panose="020F0502020204030204"/>
                <a:ea typeface="+mn-ea"/>
                <a:cs typeface="Calibri" panose="020F0502020204030204"/>
              </a:rPr>
              <a:t> </a:t>
            </a:r>
            <a:r>
              <a:rPr kumimoji="0" sz="1800" b="0" i="0" u="none" strike="noStrike" kern="1200" cap="none" spc="-10" normalizeH="0" baseline="0" noProof="0" dirty="0">
                <a:ln>
                  <a:noFill/>
                </a:ln>
                <a:solidFill>
                  <a:prstClr val="black"/>
                </a:solidFill>
                <a:effectLst/>
                <a:uLnTx/>
                <a:uFillTx/>
                <a:latin typeface="Calibri" panose="020F0502020204030204"/>
                <a:ea typeface="+mn-ea"/>
                <a:cs typeface="Calibri" panose="020F0502020204030204"/>
              </a:rPr>
              <a:t>trainings</a:t>
            </a:r>
            <a:r>
              <a:rPr kumimoji="0" sz="1800" b="0" i="0" u="none" strike="noStrike" kern="1200" cap="none" spc="-55" normalizeH="0" baseline="0" noProof="0" dirty="0">
                <a:ln>
                  <a:noFill/>
                </a:ln>
                <a:solidFill>
                  <a:prstClr val="black"/>
                </a:solidFill>
                <a:effectLst/>
                <a:uLnTx/>
                <a:uFillTx/>
                <a:latin typeface="Calibri" panose="020F0502020204030204"/>
                <a:ea typeface="+mn-ea"/>
                <a:cs typeface="Calibri" panose="020F0502020204030204"/>
              </a:rPr>
              <a:t> </a:t>
            </a:r>
            <a:r>
              <a:rPr kumimoji="0" sz="1800" b="0" i="0" u="none" strike="noStrike" kern="1200" cap="none" spc="-35" normalizeH="0" baseline="0" noProof="0" dirty="0">
                <a:ln>
                  <a:noFill/>
                </a:ln>
                <a:solidFill>
                  <a:prstClr val="black"/>
                </a:solidFill>
                <a:effectLst/>
                <a:uLnTx/>
                <a:uFillTx/>
                <a:latin typeface="Calibri" panose="020F0502020204030204"/>
                <a:ea typeface="+mn-ea"/>
                <a:cs typeface="Calibri" panose="020F0502020204030204"/>
              </a:rPr>
              <a:t>have</a:t>
            </a:r>
            <a:r>
              <a:rPr kumimoji="0" sz="1800" b="0" i="0" u="none" strike="noStrike" kern="1200" cap="none" spc="15" normalizeH="0" baseline="0" noProof="0" dirty="0">
                <a:ln>
                  <a:noFill/>
                </a:ln>
                <a:solidFill>
                  <a:prstClr val="black"/>
                </a:solidFill>
                <a:effectLst/>
                <a:uLnTx/>
                <a:uFillTx/>
                <a:latin typeface="Calibri" panose="020F0502020204030204"/>
                <a:ea typeface="+mn-ea"/>
                <a:cs typeface="Calibri" panose="020F0502020204030204"/>
              </a:rPr>
              <a:t> </a:t>
            </a:r>
            <a:r>
              <a:rPr kumimoji="0" sz="1800" b="0" i="0" u="none" strike="noStrike" kern="1200" cap="none" spc="-10" normalizeH="0" baseline="0" noProof="0" dirty="0">
                <a:ln>
                  <a:noFill/>
                </a:ln>
                <a:solidFill>
                  <a:prstClr val="black"/>
                </a:solidFill>
                <a:effectLst/>
                <a:uLnTx/>
                <a:uFillTx/>
                <a:latin typeface="Calibri" panose="020F0502020204030204"/>
                <a:ea typeface="+mn-ea"/>
                <a:cs typeface="Calibri" panose="020F0502020204030204"/>
              </a:rPr>
              <a:t>reached</a:t>
            </a:r>
            <a:r>
              <a:rPr kumimoji="0" sz="1800" b="0" i="0" u="none" strike="noStrike" kern="1200" cap="none" spc="-30" normalizeH="0" baseline="0" noProof="0" dirty="0">
                <a:ln>
                  <a:noFill/>
                </a:ln>
                <a:solidFill>
                  <a:prstClr val="black"/>
                </a:solidFill>
                <a:effectLst/>
                <a:uLnTx/>
                <a:uFillTx/>
                <a:latin typeface="Calibri" panose="020F0502020204030204"/>
                <a:ea typeface="+mn-ea"/>
                <a:cs typeface="Calibri" panose="020F0502020204030204"/>
              </a:rPr>
              <a:t> </a:t>
            </a:r>
            <a:r>
              <a:rPr kumimoji="0" sz="1800" b="0" i="0" u="none" strike="noStrike" kern="1200" cap="none" spc="-5" normalizeH="0" baseline="0" noProof="0" dirty="0">
                <a:ln>
                  <a:noFill/>
                </a:ln>
                <a:solidFill>
                  <a:prstClr val="black"/>
                </a:solidFill>
                <a:effectLst/>
                <a:uLnTx/>
                <a:uFillTx/>
                <a:latin typeface="Calibri" panose="020F0502020204030204"/>
                <a:ea typeface="+mn-ea"/>
                <a:cs typeface="Calibri" panose="020F0502020204030204"/>
              </a:rPr>
              <a:t>and</a:t>
            </a:r>
            <a:r>
              <a:rPr kumimoji="0" sz="1800" b="0" i="0" u="none" strike="noStrike" kern="1200" cap="none" spc="10" normalizeH="0" baseline="0" noProof="0" dirty="0">
                <a:ln>
                  <a:noFill/>
                </a:ln>
                <a:solidFill>
                  <a:prstClr val="black"/>
                </a:solidFill>
                <a:effectLst/>
                <a:uLnTx/>
                <a:uFillTx/>
                <a:latin typeface="Calibri" panose="020F0502020204030204"/>
                <a:ea typeface="+mn-ea"/>
                <a:cs typeface="Calibri" panose="020F0502020204030204"/>
              </a:rPr>
              <a:t> </a:t>
            </a:r>
            <a:r>
              <a:rPr kumimoji="0" sz="1800" b="0" i="0" u="none" strike="noStrike" kern="1200" cap="none" spc="-5" normalizeH="0" baseline="0" noProof="0" dirty="0">
                <a:ln>
                  <a:noFill/>
                </a:ln>
                <a:solidFill>
                  <a:prstClr val="black"/>
                </a:solidFill>
                <a:effectLst/>
                <a:uLnTx/>
                <a:uFillTx/>
                <a:latin typeface="Calibri" panose="020F0502020204030204"/>
                <a:ea typeface="+mn-ea"/>
                <a:cs typeface="Calibri" panose="020F0502020204030204"/>
              </a:rPr>
              <a:t>also</a:t>
            </a:r>
            <a:r>
              <a:rPr kumimoji="0" sz="1800" b="0" i="0" u="none" strike="noStrike" kern="1200" cap="none" spc="-10" normalizeH="0" baseline="0" noProof="0" dirty="0">
                <a:ln>
                  <a:noFill/>
                </a:ln>
                <a:solidFill>
                  <a:prstClr val="black"/>
                </a:solidFill>
                <a:effectLst/>
                <a:uLnTx/>
                <a:uFillTx/>
                <a:latin typeface="Calibri" panose="020F0502020204030204"/>
                <a:ea typeface="+mn-ea"/>
                <a:cs typeface="Calibri" panose="020F0502020204030204"/>
              </a:rPr>
              <a:t> </a:t>
            </a:r>
            <a:r>
              <a:rPr kumimoji="0" sz="1800" b="0" i="0" u="none" strike="noStrike" kern="1200" cap="none" spc="-15" normalizeH="0" baseline="0" noProof="0" dirty="0">
                <a:ln>
                  <a:noFill/>
                </a:ln>
                <a:solidFill>
                  <a:prstClr val="black"/>
                </a:solidFill>
                <a:effectLst/>
                <a:uLnTx/>
                <a:uFillTx/>
                <a:latin typeface="Calibri" panose="020F0502020204030204"/>
                <a:ea typeface="+mn-ea"/>
                <a:cs typeface="Calibri" panose="020F0502020204030204"/>
              </a:rPr>
              <a:t>been</a:t>
            </a:r>
            <a:r>
              <a:rPr kumimoji="0" sz="1800" b="0" i="0" u="none" strike="noStrike" kern="1200" cap="none" spc="20" normalizeH="0" baseline="0" noProof="0" dirty="0">
                <a:ln>
                  <a:noFill/>
                </a:ln>
                <a:solidFill>
                  <a:prstClr val="black"/>
                </a:solidFill>
                <a:effectLst/>
                <a:uLnTx/>
                <a:uFillTx/>
                <a:latin typeface="Calibri" panose="020F0502020204030204"/>
                <a:ea typeface="+mn-ea"/>
                <a:cs typeface="Calibri" panose="020F0502020204030204"/>
              </a:rPr>
              <a:t> </a:t>
            </a:r>
            <a:r>
              <a:rPr kumimoji="0" sz="1800" b="0" i="0" u="none" strike="noStrike" kern="1200" cap="none" spc="-15" normalizeH="0" baseline="0" noProof="0" dirty="0">
                <a:ln>
                  <a:noFill/>
                </a:ln>
                <a:solidFill>
                  <a:prstClr val="black"/>
                </a:solidFill>
                <a:effectLst/>
                <a:uLnTx/>
                <a:uFillTx/>
                <a:latin typeface="Calibri" panose="020F0502020204030204"/>
                <a:ea typeface="+mn-ea"/>
                <a:cs typeface="Calibri" panose="020F0502020204030204"/>
              </a:rPr>
              <a:t>validated</a:t>
            </a:r>
            <a:r>
              <a:rPr kumimoji="0" sz="1800" b="0" i="0" u="none" strike="noStrike" kern="1200" cap="none" spc="-55" normalizeH="0" baseline="0" noProof="0" dirty="0">
                <a:ln>
                  <a:noFill/>
                </a:ln>
                <a:solidFill>
                  <a:prstClr val="black"/>
                </a:solidFill>
                <a:effectLst/>
                <a:uLnTx/>
                <a:uFillTx/>
                <a:latin typeface="Calibri" panose="020F0502020204030204"/>
                <a:ea typeface="+mn-ea"/>
                <a:cs typeface="Calibri" panose="020F0502020204030204"/>
              </a:rPr>
              <a:t> </a:t>
            </a:r>
            <a:r>
              <a:rPr kumimoji="0" sz="1800" b="0" i="0" u="none" strike="noStrike" kern="1200" cap="none" spc="-5" normalizeH="0" baseline="0" noProof="0" dirty="0">
                <a:ln>
                  <a:noFill/>
                </a:ln>
                <a:solidFill>
                  <a:prstClr val="black"/>
                </a:solidFill>
                <a:effectLst/>
                <a:uLnTx/>
                <a:uFillTx/>
                <a:latin typeface="Calibri" panose="020F0502020204030204"/>
                <a:ea typeface="+mn-ea"/>
                <a:cs typeface="Calibri" panose="020F0502020204030204"/>
              </a:rPr>
              <a:t>by</a:t>
            </a:r>
            <a:endParaRPr kumimoji="0"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30480" marR="0" lvl="0" indent="0" algn="ctr" defTabSz="914400" rtl="0" eaLnBrk="1" fontAlgn="auto" latinLnBrk="0" hangingPunct="1">
              <a:lnSpc>
                <a:spcPts val="2395"/>
              </a:lnSpc>
              <a:spcBef>
                <a:spcPts val="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libri" panose="020F0502020204030204"/>
                <a:ea typeface="+mn-ea"/>
                <a:cs typeface="Calibri" panose="020F0502020204030204"/>
              </a:rPr>
              <a:t>multiple</a:t>
            </a:r>
            <a:r>
              <a:rPr kumimoji="0" sz="1800" b="0" i="0" u="none" strike="noStrike" kern="1200" cap="none" spc="-15" normalizeH="0" baseline="0" noProof="0" dirty="0">
                <a:ln>
                  <a:noFill/>
                </a:ln>
                <a:solidFill>
                  <a:prstClr val="black"/>
                </a:solidFill>
                <a:effectLst/>
                <a:uLnTx/>
                <a:uFillTx/>
                <a:latin typeface="Calibri" panose="020F0502020204030204"/>
                <a:ea typeface="+mn-ea"/>
                <a:cs typeface="Calibri" panose="020F0502020204030204"/>
              </a:rPr>
              <a:t> MNC’s</a:t>
            </a:r>
            <a:r>
              <a:rPr kumimoji="0" sz="1800" b="0" i="0" u="none" strike="noStrike" kern="1200" cap="none" spc="-35" normalizeH="0" baseline="0" noProof="0" dirty="0">
                <a:ln>
                  <a:noFill/>
                </a:ln>
                <a:solidFill>
                  <a:prstClr val="black"/>
                </a:solidFill>
                <a:effectLst/>
                <a:uLnTx/>
                <a:uFillTx/>
                <a:latin typeface="Calibri" panose="020F0502020204030204"/>
                <a:ea typeface="+mn-ea"/>
                <a:cs typeface="Calibri" panose="020F0502020204030204"/>
              </a:rPr>
              <a:t> </a:t>
            </a:r>
            <a:r>
              <a:rPr kumimoji="0" sz="1800" b="0" i="0" u="none" strike="noStrike" kern="1200" cap="none" spc="-5" normalizeH="0" baseline="0" noProof="0" dirty="0">
                <a:ln>
                  <a:noFill/>
                </a:ln>
                <a:solidFill>
                  <a:prstClr val="black"/>
                </a:solidFill>
                <a:effectLst/>
                <a:uLnTx/>
                <a:uFillTx/>
                <a:latin typeface="Calibri" panose="020F0502020204030204"/>
                <a:ea typeface="+mn-ea"/>
                <a:cs typeface="Calibri" panose="020F0502020204030204"/>
              </a:rPr>
              <a:t>in</a:t>
            </a:r>
            <a:r>
              <a:rPr kumimoji="0"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 </a:t>
            </a:r>
            <a:r>
              <a:rPr kumimoji="0" sz="2000" b="1" i="0" u="none" strike="noStrike" kern="1200" cap="none" spc="-10" normalizeH="0" baseline="0" noProof="0" dirty="0">
                <a:ln>
                  <a:noFill/>
                </a:ln>
                <a:solidFill>
                  <a:prstClr val="black"/>
                </a:solidFill>
                <a:effectLst/>
                <a:uLnTx/>
                <a:uFillTx/>
                <a:latin typeface="Calibri" panose="020F0502020204030204"/>
                <a:ea typeface="+mn-ea"/>
                <a:cs typeface="Calibri" panose="020F0502020204030204"/>
              </a:rPr>
              <a:t>Singapore</a:t>
            </a:r>
            <a:r>
              <a:rPr kumimoji="0" sz="1800" b="0" i="0" u="none" strike="noStrike" kern="1200" cap="none" spc="-10" normalizeH="0" baseline="0" noProof="0" dirty="0">
                <a:ln>
                  <a:noFill/>
                </a:ln>
                <a:solidFill>
                  <a:prstClr val="black"/>
                </a:solidFill>
                <a:effectLst/>
                <a:uLnTx/>
                <a:uFillTx/>
                <a:latin typeface="Calibri" panose="020F0502020204030204"/>
                <a:ea typeface="+mn-ea"/>
                <a:cs typeface="Calibri" panose="020F0502020204030204"/>
              </a:rPr>
              <a:t>.</a:t>
            </a:r>
            <a:endParaRPr kumimoji="0"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3566482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1118616" y="0"/>
            <a:ext cx="11073384" cy="6857997"/>
            <a:chOff x="1118616" y="0"/>
            <a:chExt cx="11073384" cy="6857997"/>
          </a:xfrm>
        </p:grpSpPr>
        <p:pic>
          <p:nvPicPr>
            <p:cNvPr id="3" name="object 3"/>
            <p:cNvPicPr/>
            <p:nvPr/>
          </p:nvPicPr>
          <p:blipFill>
            <a:blip r:embed="rId2" cstate="print"/>
            <a:stretch>
              <a:fillRect/>
            </a:stretch>
          </p:blipFill>
          <p:spPr>
            <a:xfrm>
              <a:off x="5172456" y="0"/>
              <a:ext cx="7019544" cy="6857997"/>
            </a:xfrm>
            <a:prstGeom prst="rect">
              <a:avLst/>
            </a:prstGeom>
          </p:spPr>
        </p:pic>
        <p:pic>
          <p:nvPicPr>
            <p:cNvPr id="5" name="object 5"/>
            <p:cNvPicPr/>
            <p:nvPr/>
          </p:nvPicPr>
          <p:blipFill>
            <a:blip r:embed="rId3" cstate="print"/>
            <a:stretch>
              <a:fillRect/>
            </a:stretch>
          </p:blipFill>
          <p:spPr>
            <a:xfrm>
              <a:off x="1118616" y="899158"/>
              <a:ext cx="10058400" cy="5900928"/>
            </a:xfrm>
            <a:prstGeom prst="rect">
              <a:avLst/>
            </a:prstGeom>
          </p:spPr>
        </p:pic>
      </p:grpSp>
      <p:sp>
        <p:nvSpPr>
          <p:cNvPr id="6" name="object 6"/>
          <p:cNvSpPr txBox="1">
            <a:spLocks noGrp="1"/>
          </p:cNvSpPr>
          <p:nvPr>
            <p:ph type="title"/>
          </p:nvPr>
        </p:nvSpPr>
        <p:spPr>
          <a:xfrm>
            <a:off x="237845" y="157048"/>
            <a:ext cx="4879975" cy="695325"/>
          </a:xfrm>
          <a:prstGeom prst="rect">
            <a:avLst/>
          </a:prstGeom>
        </p:spPr>
        <p:txBody>
          <a:bodyPr vert="horz" wrap="square" lIns="0" tIns="12065" rIns="0" bIns="0" rtlCol="0">
            <a:spAutoFit/>
          </a:bodyPr>
          <a:lstStyle/>
          <a:p>
            <a:pPr marL="12700">
              <a:lnSpc>
                <a:spcPct val="100000"/>
              </a:lnSpc>
              <a:spcBef>
                <a:spcPts val="95"/>
              </a:spcBef>
            </a:pPr>
            <a:r>
              <a:rPr spc="-5" dirty="0"/>
              <a:t>Our</a:t>
            </a:r>
            <a:r>
              <a:rPr spc="-90" dirty="0"/>
              <a:t> </a:t>
            </a:r>
            <a:r>
              <a:rPr spc="-105" dirty="0"/>
              <a:t>Top</a:t>
            </a:r>
            <a:r>
              <a:rPr spc="-180" dirty="0"/>
              <a:t> </a:t>
            </a:r>
            <a:r>
              <a:rPr spc="-30" dirty="0"/>
              <a:t>Recruiters</a:t>
            </a:r>
          </a:p>
        </p:txBody>
      </p:sp>
    </p:spTree>
    <p:extLst>
      <p:ext uri="{BB962C8B-B14F-4D97-AF65-F5344CB8AC3E}">
        <p14:creationId xmlns:p14="http://schemas.microsoft.com/office/powerpoint/2010/main" val="1613924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444D1-FB12-481B-B964-64F5F2EAAD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5F05C6-51CA-4FDB-8893-6E5E56286D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9659" y="0"/>
            <a:ext cx="7092615" cy="6858000"/>
          </a:xfrm>
        </p:spPr>
      </p:pic>
    </p:spTree>
    <p:extLst>
      <p:ext uri="{BB962C8B-B14F-4D97-AF65-F5344CB8AC3E}">
        <p14:creationId xmlns:p14="http://schemas.microsoft.com/office/powerpoint/2010/main" val="3295291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prstClr val="white"/>
              </a:solidFill>
              <a:latin typeface="Impact" panose="020B0806030902050204"/>
            </a:endParaRPr>
          </a:p>
        </p:txBody>
      </p:sp>
      <p:sp>
        <p:nvSpPr>
          <p:cNvPr id="11" name="Rectangle 10">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prstClr val="white"/>
              </a:solidFill>
              <a:latin typeface="Impact" panose="020B0806030902050204"/>
            </a:endParaRPr>
          </a:p>
        </p:txBody>
      </p:sp>
      <p:pic>
        <p:nvPicPr>
          <p:cNvPr id="4" name="Content Placeholder 3">
            <a:extLst>
              <a:ext uri="{FF2B5EF4-FFF2-40B4-BE49-F238E27FC236}">
                <a16:creationId xmlns:a16="http://schemas.microsoft.com/office/drawing/2014/main" id="{873141E1-C803-4220-8458-6E9C051A58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253" r="1811" b="1"/>
          <a:stretch/>
        </p:blipFill>
        <p:spPr>
          <a:xfrm rot="21480000">
            <a:off x="1278515" y="1003259"/>
            <a:ext cx="9916327" cy="4764396"/>
          </a:xfrm>
          <a:prstGeom prst="rect">
            <a:avLst/>
          </a:prstGeom>
        </p:spPr>
      </p:pic>
    </p:spTree>
    <p:extLst>
      <p:ext uri="{BB962C8B-B14F-4D97-AF65-F5344CB8AC3E}">
        <p14:creationId xmlns:p14="http://schemas.microsoft.com/office/powerpoint/2010/main" val="3681163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C3EA-D45B-41C5-AF89-A660D9B3A0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0DA895E-F33C-48CB-935A-B55CBF3A4C03}"/>
              </a:ext>
            </a:extLst>
          </p:cNvPr>
          <p:cNvPicPr>
            <a:picLocks noGrp="1" noChangeAspect="1"/>
          </p:cNvPicPr>
          <p:nvPr>
            <p:ph idx="1"/>
          </p:nvPr>
        </p:nvPicPr>
        <p:blipFill>
          <a:blip r:embed="rId2"/>
          <a:stretch>
            <a:fillRect/>
          </a:stretch>
        </p:blipFill>
        <p:spPr>
          <a:xfrm>
            <a:off x="0" y="365127"/>
            <a:ext cx="12262680" cy="6127746"/>
          </a:xfrm>
        </p:spPr>
      </p:pic>
    </p:spTree>
    <p:extLst>
      <p:ext uri="{BB962C8B-B14F-4D97-AF65-F5344CB8AC3E}">
        <p14:creationId xmlns:p14="http://schemas.microsoft.com/office/powerpoint/2010/main" val="572457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A88AE2-F1E4-4FAD-A377-41B005202F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8231" y="447041"/>
            <a:ext cx="9350255" cy="5891617"/>
          </a:xfrm>
        </p:spPr>
      </p:pic>
    </p:spTree>
    <p:extLst>
      <p:ext uri="{BB962C8B-B14F-4D97-AF65-F5344CB8AC3E}">
        <p14:creationId xmlns:p14="http://schemas.microsoft.com/office/powerpoint/2010/main" val="2512931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pic>
        <p:nvPicPr>
          <p:cNvPr id="56" name="Google Shape;56;p13"/>
          <p:cNvPicPr preferRelativeResize="0"/>
          <p:nvPr/>
        </p:nvPicPr>
        <p:blipFill rotWithShape="1">
          <a:blip r:embed="rId3"/>
          <a:srcRect b="4361"/>
          <a:stretch>
            <a:fillRect/>
          </a:stretch>
        </p:blipFill>
        <p:spPr>
          <a:xfrm>
            <a:off x="840636" y="948947"/>
            <a:ext cx="9922233" cy="53376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BAB55-4CC3-4F68-A476-0AC3C50A65E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B0B8A0A-7247-448D-A221-4288638D27AE}"/>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12553C77-63F9-43F0-94DE-7D1F356FFDEE}"/>
              </a:ext>
            </a:extLst>
          </p:cNvPr>
          <p:cNvPicPr>
            <a:picLocks noChangeAspect="1"/>
          </p:cNvPicPr>
          <p:nvPr/>
        </p:nvPicPr>
        <p:blipFill>
          <a:blip r:embed="rId2"/>
          <a:stretch>
            <a:fillRect/>
          </a:stretch>
        </p:blipFill>
        <p:spPr>
          <a:xfrm>
            <a:off x="509519" y="0"/>
            <a:ext cx="11172962" cy="6858000"/>
          </a:xfrm>
          <a:prstGeom prst="rect">
            <a:avLst/>
          </a:prstGeom>
        </p:spPr>
      </p:pic>
    </p:spTree>
    <p:extLst>
      <p:ext uri="{BB962C8B-B14F-4D97-AF65-F5344CB8AC3E}">
        <p14:creationId xmlns:p14="http://schemas.microsoft.com/office/powerpoint/2010/main" val="1080574424"/>
      </p:ext>
    </p:extLst>
  </p:cSld>
  <p:clrMapOvr>
    <a:masterClrMapping/>
  </p:clrMapOvr>
</p:sld>
</file>

<file path=ppt/theme/_rels/them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8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3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9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8.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2009</TotalTime>
  <Words>1977</Words>
  <Application>Microsoft Office PowerPoint</Application>
  <PresentationFormat>Widescreen</PresentationFormat>
  <Paragraphs>322</Paragraphs>
  <Slides>56</Slides>
  <Notes>36</Notes>
  <HiddenSlides>3</HiddenSlides>
  <MMClips>0</MMClips>
  <ScaleCrop>false</ScaleCrop>
  <HeadingPairs>
    <vt:vector size="6" baseType="variant">
      <vt:variant>
        <vt:lpstr>Fonts Used</vt:lpstr>
      </vt:variant>
      <vt:variant>
        <vt:i4>16</vt:i4>
      </vt:variant>
      <vt:variant>
        <vt:lpstr>Theme</vt:lpstr>
      </vt:variant>
      <vt:variant>
        <vt:i4>17</vt:i4>
      </vt:variant>
      <vt:variant>
        <vt:lpstr>Slide Titles</vt:lpstr>
      </vt:variant>
      <vt:variant>
        <vt:i4>56</vt:i4>
      </vt:variant>
    </vt:vector>
  </HeadingPairs>
  <TitlesOfParts>
    <vt:vector size="89" baseType="lpstr">
      <vt:lpstr>Arial</vt:lpstr>
      <vt:lpstr>Calibri</vt:lpstr>
      <vt:lpstr>Calibri Light</vt:lpstr>
      <vt:lpstr>Encode Sans Semi Condensed</vt:lpstr>
      <vt:lpstr>Garamond</vt:lpstr>
      <vt:lpstr>georgia-regular</vt:lpstr>
      <vt:lpstr>Helvetica</vt:lpstr>
      <vt:lpstr>Helvetica Neue</vt:lpstr>
      <vt:lpstr>Helvetica Neue Light</vt:lpstr>
      <vt:lpstr>Herculanum</vt:lpstr>
      <vt:lpstr>Impact</vt:lpstr>
      <vt:lpstr>Lato</vt:lpstr>
      <vt:lpstr>Montserrat</vt:lpstr>
      <vt:lpstr>Segoe UI</vt:lpstr>
      <vt:lpstr>Times</vt:lpstr>
      <vt:lpstr>Times New Roman</vt:lpstr>
      <vt:lpstr>Office Theme</vt:lpstr>
      <vt:lpstr>2_Office Theme</vt:lpstr>
      <vt:lpstr>Simple Light</vt:lpstr>
      <vt:lpstr>5_Office Theme</vt:lpstr>
      <vt:lpstr>3_Office Theme</vt:lpstr>
      <vt:lpstr>1_Office Theme</vt:lpstr>
      <vt:lpstr>Organic</vt:lpstr>
      <vt:lpstr>6_Office Theme</vt:lpstr>
      <vt:lpstr>4_Office Theme</vt:lpstr>
      <vt:lpstr>1_Simple Light</vt:lpstr>
      <vt:lpstr>7_Office Theme</vt:lpstr>
      <vt:lpstr>Focus</vt:lpstr>
      <vt:lpstr>White</vt:lpstr>
      <vt:lpstr>8_Office Theme</vt:lpstr>
      <vt:lpstr>3_Focus</vt:lpstr>
      <vt:lpstr>9_Office Theme</vt:lpstr>
      <vt:lpstr>2_Simple Light</vt:lpstr>
      <vt:lpstr>PowerPoint Presentation</vt:lpstr>
      <vt:lpstr>Our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vs Artificial Intelligence</vt:lpstr>
      <vt:lpstr>PowerPoint Presentation</vt:lpstr>
      <vt:lpstr>Data vs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Did you know?</vt:lpstr>
      <vt:lpstr>PowerPoint Presentation</vt:lpstr>
      <vt:lpstr>PowerPoint Presentation</vt:lpstr>
      <vt:lpstr>PowerPoint Presentation</vt:lpstr>
      <vt:lpstr>PowerPoint Presentation</vt:lpstr>
      <vt:lpstr>PowerPoint Presentation</vt:lpstr>
      <vt:lpstr>PowerPoint Presentation</vt:lpstr>
      <vt:lpstr>Dr. Dabbala Rajagopal Reddy  First Asian to be awarded the A.M. Turing Award - the highest honour in Computer Science</vt:lpstr>
      <vt:lpstr>PowerPoint Presentation</vt:lpstr>
      <vt:lpstr>PowerPoint Presentation</vt:lpstr>
      <vt:lpstr>Scikit-Learn Design</vt:lpstr>
      <vt:lpstr> Attributes can also be termed as Feature, Variable, Dimension or Fields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the Big Picture </vt:lpstr>
      <vt:lpstr>PowerPoint Presentation</vt:lpstr>
      <vt:lpstr>PowerPoint Presentation</vt:lpstr>
      <vt:lpstr>Our Achievements</vt:lpstr>
      <vt:lpstr>Our Top Recruiters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Saketh Kallepu</dc:creator>
  <cp:lastModifiedBy>Codegnan IT Solutions</cp:lastModifiedBy>
  <cp:revision>116</cp:revision>
  <dcterms:created xsi:type="dcterms:W3CDTF">2020-12-10T19:22:52Z</dcterms:created>
  <dcterms:modified xsi:type="dcterms:W3CDTF">2023-12-20T17:23:00Z</dcterms:modified>
</cp:coreProperties>
</file>